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0" strictFirstAndLastChars="0" saveSubsetFonts="1">
  <p:sldMasterIdLst>
    <p:sldMasterId id="2147483763" r:id="rId1"/>
  </p:sldMasterIdLst>
  <p:notesMasterIdLst>
    <p:notesMasterId r:id="rId20"/>
  </p:notesMasterIdLst>
  <p:sldIdLst>
    <p:sldId id="257" r:id="rId2"/>
    <p:sldId id="304" r:id="rId3"/>
    <p:sldId id="311" r:id="rId4"/>
    <p:sldId id="269" r:id="rId5"/>
    <p:sldId id="273" r:id="rId6"/>
    <p:sldId id="262" r:id="rId7"/>
    <p:sldId id="299" r:id="rId8"/>
    <p:sldId id="281" r:id="rId9"/>
    <p:sldId id="266" r:id="rId10"/>
    <p:sldId id="278" r:id="rId11"/>
    <p:sldId id="274" r:id="rId12"/>
    <p:sldId id="270" r:id="rId13"/>
    <p:sldId id="301" r:id="rId14"/>
    <p:sldId id="308" r:id="rId15"/>
    <p:sldId id="320" r:id="rId16"/>
    <p:sldId id="258" r:id="rId17"/>
    <p:sldId id="321" r:id="rId18"/>
    <p:sldId id="322" r:id="rId19"/>
  </p:sldIdLst>
  <p:sldSz cx="24384000" cy="13716000"/>
  <p:notesSz cx="6858000" cy="9144000"/>
  <p:defaultTextStyle>
    <a:defPPr>
      <a:defRPr lang="en-US"/>
    </a:defPPr>
    <a:lvl1pPr algn="ctr" defTabSz="825500" rtl="0" fontAlgn="base" hangingPunct="0">
      <a:spcBef>
        <a:spcPct val="0"/>
      </a:spcBef>
      <a:spcAft>
        <a:spcPct val="0"/>
      </a:spcAft>
      <a:defRPr sz="5600" kern="1200">
        <a:solidFill>
          <a:srgbClr val="000000"/>
        </a:solidFill>
        <a:latin typeface="Gill Sans" charset="0"/>
        <a:ea typeface="Gill Sans" charset="0"/>
        <a:cs typeface="Gill Sans" charset="0"/>
        <a:sym typeface="Gill Sans" charset="0"/>
      </a:defRPr>
    </a:lvl1pPr>
    <a:lvl2pPr marL="342900" algn="ctr" defTabSz="825500" rtl="0" fontAlgn="base" hangingPunct="0">
      <a:spcBef>
        <a:spcPct val="0"/>
      </a:spcBef>
      <a:spcAft>
        <a:spcPct val="0"/>
      </a:spcAft>
      <a:defRPr sz="5600" kern="1200">
        <a:solidFill>
          <a:srgbClr val="000000"/>
        </a:solidFill>
        <a:latin typeface="Gill Sans" charset="0"/>
        <a:ea typeface="Gill Sans" charset="0"/>
        <a:cs typeface="Gill Sans" charset="0"/>
        <a:sym typeface="Gill Sans" charset="0"/>
      </a:defRPr>
    </a:lvl2pPr>
    <a:lvl3pPr marL="685800" algn="ctr" defTabSz="825500" rtl="0" fontAlgn="base" hangingPunct="0">
      <a:spcBef>
        <a:spcPct val="0"/>
      </a:spcBef>
      <a:spcAft>
        <a:spcPct val="0"/>
      </a:spcAft>
      <a:defRPr sz="5600" kern="1200">
        <a:solidFill>
          <a:srgbClr val="000000"/>
        </a:solidFill>
        <a:latin typeface="Gill Sans" charset="0"/>
        <a:ea typeface="Gill Sans" charset="0"/>
        <a:cs typeface="Gill Sans" charset="0"/>
        <a:sym typeface="Gill Sans" charset="0"/>
      </a:defRPr>
    </a:lvl3pPr>
    <a:lvl4pPr marL="1028700" algn="ctr" defTabSz="825500" rtl="0" fontAlgn="base" hangingPunct="0">
      <a:spcBef>
        <a:spcPct val="0"/>
      </a:spcBef>
      <a:spcAft>
        <a:spcPct val="0"/>
      </a:spcAft>
      <a:defRPr sz="5600" kern="1200">
        <a:solidFill>
          <a:srgbClr val="000000"/>
        </a:solidFill>
        <a:latin typeface="Gill Sans" charset="0"/>
        <a:ea typeface="Gill Sans" charset="0"/>
        <a:cs typeface="Gill Sans" charset="0"/>
        <a:sym typeface="Gill Sans" charset="0"/>
      </a:defRPr>
    </a:lvl4pPr>
    <a:lvl5pPr marL="1371600" algn="ctr" defTabSz="825500" rtl="0" fontAlgn="base" hangingPunct="0">
      <a:spcBef>
        <a:spcPct val="0"/>
      </a:spcBef>
      <a:spcAft>
        <a:spcPct val="0"/>
      </a:spcAft>
      <a:defRPr sz="5600" kern="1200">
        <a:solidFill>
          <a:srgbClr val="000000"/>
        </a:solidFill>
        <a:latin typeface="Gill Sans" charset="0"/>
        <a:ea typeface="Gill Sans" charset="0"/>
        <a:cs typeface="Gill Sans" charset="0"/>
        <a:sym typeface="Gill Sans" charset="0"/>
      </a:defRPr>
    </a:lvl5pPr>
    <a:lvl6pPr marL="2286000" algn="l" defTabSz="914400" rtl="0" eaLnBrk="1" latinLnBrk="0" hangingPunct="1">
      <a:defRPr sz="5600" kern="1200">
        <a:solidFill>
          <a:srgbClr val="000000"/>
        </a:solidFill>
        <a:latin typeface="Gill Sans" charset="0"/>
        <a:ea typeface="Gill Sans" charset="0"/>
        <a:cs typeface="Gill Sans" charset="0"/>
        <a:sym typeface="Gill Sans" charset="0"/>
      </a:defRPr>
    </a:lvl6pPr>
    <a:lvl7pPr marL="2743200" algn="l" defTabSz="914400" rtl="0" eaLnBrk="1" latinLnBrk="0" hangingPunct="1">
      <a:defRPr sz="5600" kern="1200">
        <a:solidFill>
          <a:srgbClr val="000000"/>
        </a:solidFill>
        <a:latin typeface="Gill Sans" charset="0"/>
        <a:ea typeface="Gill Sans" charset="0"/>
        <a:cs typeface="Gill Sans" charset="0"/>
        <a:sym typeface="Gill Sans" charset="0"/>
      </a:defRPr>
    </a:lvl7pPr>
    <a:lvl8pPr marL="3200400" algn="l" defTabSz="914400" rtl="0" eaLnBrk="1" latinLnBrk="0" hangingPunct="1">
      <a:defRPr sz="5600" kern="1200">
        <a:solidFill>
          <a:srgbClr val="000000"/>
        </a:solidFill>
        <a:latin typeface="Gill Sans" charset="0"/>
        <a:ea typeface="Gill Sans" charset="0"/>
        <a:cs typeface="Gill Sans" charset="0"/>
        <a:sym typeface="Gill Sans" charset="0"/>
      </a:defRPr>
    </a:lvl8pPr>
    <a:lvl9pPr marL="3657600" algn="l" defTabSz="914400" rtl="0" eaLnBrk="1" latinLnBrk="0" hangingPunct="1">
      <a:defRPr sz="5600" kern="1200">
        <a:solidFill>
          <a:srgbClr val="000000"/>
        </a:solidFill>
        <a:latin typeface="Gill Sans" charset="0"/>
        <a:ea typeface="Gill Sans" charset="0"/>
        <a:cs typeface="Gill Sans" charset="0"/>
        <a:sym typeface="Gill Sans" charset="0"/>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4D4D"/>
    <a:srgbClr val="7B3B65"/>
    <a:srgbClr val="632C53"/>
    <a:srgbClr val="30424E"/>
    <a:srgbClr val="465A70"/>
    <a:srgbClr val="76CEC5"/>
    <a:srgbClr val="ECA4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822" autoAdjust="0"/>
    <p:restoredTop sz="87035" autoAdjust="0"/>
  </p:normalViewPr>
  <p:slideViewPr>
    <p:cSldViewPr>
      <p:cViewPr varScale="1">
        <p:scale>
          <a:sx n="24" d="100"/>
          <a:sy n="24" d="100"/>
        </p:scale>
        <p:origin x="12" y="123"/>
      </p:cViewPr>
      <p:guideLst>
        <p:guide orient="horz" pos="4320"/>
        <p:guide pos="7680"/>
      </p:guideLst>
    </p:cSldViewPr>
  </p:slideViewPr>
  <p:notesTextViewPr>
    <p:cViewPr>
      <p:scale>
        <a:sx n="1" d="1"/>
        <a:sy n="1" d="1"/>
      </p:scale>
      <p:origin x="0" y="-21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rgbClr val="C22733"/>
            </a:solidFill>
            <a:ln>
              <a:noFill/>
            </a:ln>
          </c:spPr>
          <c:dPt>
            <c:idx val="0"/>
            <c:bubble3D val="0"/>
            <c:spPr>
              <a:solidFill>
                <a:srgbClr val="ECA433"/>
              </a:solidFill>
              <a:ln w="19050">
                <a:noFill/>
              </a:ln>
              <a:effectLst/>
            </c:spPr>
          </c:dPt>
          <c:dPt>
            <c:idx val="1"/>
            <c:bubble3D val="0"/>
            <c:spPr>
              <a:solidFill>
                <a:srgbClr val="6BC7C3"/>
              </a:solidFill>
              <a:ln w="19050">
                <a:noFill/>
              </a:ln>
              <a:effectLst/>
            </c:spPr>
          </c:dPt>
          <c:dPt>
            <c:idx val="2"/>
            <c:bubble3D val="0"/>
            <c:spPr>
              <a:solidFill>
                <a:srgbClr val="874374"/>
              </a:solidFill>
              <a:ln w="19050">
                <a:noFill/>
              </a:ln>
              <a:effectLst/>
            </c:spPr>
          </c:dPt>
          <c:dPt>
            <c:idx val="3"/>
            <c:bubble3D val="0"/>
            <c:spPr>
              <a:solidFill>
                <a:schemeClr val="bg1">
                  <a:lumMod val="65000"/>
                </a:schemeClr>
              </a:solidFill>
              <a:ln w="19050">
                <a:noFill/>
              </a:ln>
              <a:effectLst/>
            </c:spPr>
          </c:dPt>
          <c:dPt>
            <c:idx val="4"/>
            <c:bubble3D val="0"/>
            <c:spPr>
              <a:solidFill>
                <a:srgbClr val="465A70"/>
              </a:solidFill>
              <a:ln w="19050">
                <a:noFill/>
              </a:ln>
              <a:effectLst/>
            </c:spPr>
          </c:dPt>
          <c:cat>
            <c:numRef>
              <c:f>Sheet1!$A$2:$A$6</c:f>
              <c:numCache>
                <c:formatCode>General</c:formatCode>
                <c:ptCount val="5"/>
                <c:pt idx="0">
                  <c:v>1</c:v>
                </c:pt>
                <c:pt idx="1">
                  <c:v>2</c:v>
                </c:pt>
                <c:pt idx="2">
                  <c:v>3</c:v>
                </c:pt>
                <c:pt idx="3">
                  <c:v>4</c:v>
                </c:pt>
                <c:pt idx="4">
                  <c:v>5</c:v>
                </c:pt>
              </c:numCache>
            </c:numRef>
          </c:cat>
          <c:val>
            <c:numRef>
              <c:f>Sheet1!$B$2:$B$6</c:f>
              <c:numCache>
                <c:formatCode>General</c:formatCode>
                <c:ptCount val="5"/>
                <c:pt idx="0">
                  <c:v>20</c:v>
                </c:pt>
                <c:pt idx="1">
                  <c:v>20</c:v>
                </c:pt>
                <c:pt idx="2">
                  <c:v>40</c:v>
                </c:pt>
                <c:pt idx="3">
                  <c:v>10</c:v>
                </c:pt>
                <c:pt idx="4">
                  <c:v>10</c:v>
                </c:pt>
              </c:numCache>
            </c:numRef>
          </c:val>
        </c:ser>
        <c:dLbls>
          <c:showLegendKey val="0"/>
          <c:showVal val="0"/>
          <c:showCatName val="0"/>
          <c:showSerName val="0"/>
          <c:showPercent val="0"/>
          <c:showBubbleSize val="0"/>
          <c:showLeaderLines val="1"/>
        </c:dLbls>
        <c:firstSliceAng val="9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633" name="Rectangle 1"/>
          <p:cNvSpPr>
            <a:spLocks noGrp="1" noRot="1" noChangeAspect="1"/>
          </p:cNvSpPr>
          <p:nvPr>
            <p:ph type="sldImg" idx="2"/>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9634" name="Rectangle 2"/>
          <p:cNvSpPr>
            <a:spLocks noGrp="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p>
        </p:txBody>
      </p:sp>
    </p:spTree>
    <p:extLst>
      <p:ext uri="{BB962C8B-B14F-4D97-AF65-F5344CB8AC3E}">
        <p14:creationId xmlns:p14="http://schemas.microsoft.com/office/powerpoint/2010/main" val="3219160439"/>
      </p:ext>
    </p:extLst>
  </p:cSld>
  <p:clrMap bg1="lt1" tx1="dk1" bg2="lt2" tx2="dk2" accent1="accent1" accent2="accent2" accent3="accent3" accent4="accent4" accent5="accent5" accent6="accent6" hlink="hlink" folHlink="folHlink"/>
  <p:notesStyle>
    <a:lvl1pPr algn="l" defTabSz="825500" rtl="0" fontAlgn="base" hangingPunct="0">
      <a:spcBef>
        <a:spcPct val="0"/>
      </a:spcBef>
      <a:spcAft>
        <a:spcPct val="0"/>
      </a:spcAft>
      <a:defRPr sz="3000" kern="1200">
        <a:solidFill>
          <a:srgbClr val="000000"/>
        </a:solidFill>
        <a:latin typeface="Lucida Grande" charset="0"/>
        <a:ea typeface="Lucida Grande" charset="0"/>
        <a:cs typeface="Lucida Grande" charset="0"/>
        <a:sym typeface="Lucida Grande" charset="0"/>
      </a:defRPr>
    </a:lvl1pPr>
    <a:lvl2pPr marL="228600" algn="l" defTabSz="825500" rtl="0" fontAlgn="base" hangingPunct="0">
      <a:spcBef>
        <a:spcPct val="0"/>
      </a:spcBef>
      <a:spcAft>
        <a:spcPct val="0"/>
      </a:spcAft>
      <a:defRPr sz="3000" kern="1200">
        <a:solidFill>
          <a:srgbClr val="000000"/>
        </a:solidFill>
        <a:latin typeface="Lucida Grande" charset="0"/>
        <a:ea typeface="Lucida Grande" charset="0"/>
        <a:cs typeface="Lucida Grande" charset="0"/>
        <a:sym typeface="Lucida Grande" charset="0"/>
      </a:defRPr>
    </a:lvl2pPr>
    <a:lvl3pPr marL="457200" algn="l" defTabSz="825500" rtl="0" fontAlgn="base" hangingPunct="0">
      <a:spcBef>
        <a:spcPct val="0"/>
      </a:spcBef>
      <a:spcAft>
        <a:spcPct val="0"/>
      </a:spcAft>
      <a:defRPr sz="3000" kern="1200">
        <a:solidFill>
          <a:srgbClr val="000000"/>
        </a:solidFill>
        <a:latin typeface="Lucida Grande" charset="0"/>
        <a:ea typeface="Lucida Grande" charset="0"/>
        <a:cs typeface="Lucida Grande" charset="0"/>
        <a:sym typeface="Lucida Grande" charset="0"/>
      </a:defRPr>
    </a:lvl3pPr>
    <a:lvl4pPr marL="685800" algn="l" defTabSz="825500" rtl="0" fontAlgn="base" hangingPunct="0">
      <a:spcBef>
        <a:spcPct val="0"/>
      </a:spcBef>
      <a:spcAft>
        <a:spcPct val="0"/>
      </a:spcAft>
      <a:defRPr sz="3000" kern="1200">
        <a:solidFill>
          <a:srgbClr val="000000"/>
        </a:solidFill>
        <a:latin typeface="Lucida Grande" charset="0"/>
        <a:ea typeface="Lucida Grande" charset="0"/>
        <a:cs typeface="Lucida Grande" charset="0"/>
        <a:sym typeface="Lucida Grande" charset="0"/>
      </a:defRPr>
    </a:lvl4pPr>
    <a:lvl5pPr marL="914400" algn="l" defTabSz="825500" rtl="0" fontAlgn="base" hangingPunct="0">
      <a:spcBef>
        <a:spcPct val="0"/>
      </a:spcBef>
      <a:spcAft>
        <a:spcPct val="0"/>
      </a:spcAft>
      <a:defRPr sz="3000" kern="1200">
        <a:solidFill>
          <a:srgbClr val="000000"/>
        </a:solidFill>
        <a:latin typeface="Lucida Grande" charset="0"/>
        <a:ea typeface="Lucida Grande" charset="0"/>
        <a:cs typeface="Lucida Grande" charset="0"/>
        <a:sym typeface="Lucida Grande"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Good morning/afternoon.</a:t>
            </a:r>
          </a:p>
          <a:p>
            <a:r>
              <a:rPr lang="en-AU" dirty="0" smtClean="0"/>
              <a:t>I’m</a:t>
            </a:r>
            <a:r>
              <a:rPr lang="en-AU" baseline="0" dirty="0" smtClean="0"/>
              <a:t> Mike Young, CEO of </a:t>
            </a:r>
            <a:r>
              <a:rPr lang="en-AU" baseline="0" dirty="0" err="1" smtClean="0"/>
              <a:t>DevLab</a:t>
            </a:r>
            <a:r>
              <a:rPr lang="en-AU" baseline="0" dirty="0" smtClean="0"/>
              <a:t> here today to present you with…</a:t>
            </a:r>
          </a:p>
          <a:p>
            <a:r>
              <a:rPr lang="en-AU" baseline="0" dirty="0" smtClean="0"/>
              <a:t>Market and competitor analysis, areas of growth and where our product, </a:t>
            </a:r>
            <a:r>
              <a:rPr lang="en-AU" baseline="0" dirty="0" err="1" smtClean="0"/>
              <a:t>CityDog</a:t>
            </a:r>
            <a:r>
              <a:rPr lang="en-AU" baseline="0" dirty="0" smtClean="0"/>
              <a:t> can capture market share.</a:t>
            </a:r>
          </a:p>
          <a:p>
            <a:pPr marL="0" marR="0" indent="0" algn="l" defTabSz="825500" rtl="0" eaLnBrk="1" fontAlgn="base" latinLnBrk="0" hangingPunct="0">
              <a:lnSpc>
                <a:spcPct val="100000"/>
              </a:lnSpc>
              <a:spcBef>
                <a:spcPct val="0"/>
              </a:spcBef>
              <a:spcAft>
                <a:spcPct val="0"/>
              </a:spcAft>
              <a:buClrTx/>
              <a:buSzTx/>
              <a:buFontTx/>
              <a:buNone/>
              <a:tabLst/>
              <a:defRPr/>
            </a:pPr>
            <a:r>
              <a:rPr lang="en-AU" dirty="0" smtClean="0"/>
              <a:t>Brief</a:t>
            </a:r>
            <a:r>
              <a:rPr lang="en-AU" baseline="0" dirty="0" smtClean="0"/>
              <a:t> intro of </a:t>
            </a:r>
            <a:r>
              <a:rPr lang="en-AU" dirty="0" smtClean="0"/>
              <a:t>the product, what is </a:t>
            </a:r>
            <a:r>
              <a:rPr lang="en-AU" dirty="0" err="1" smtClean="0"/>
              <a:t>CityDog</a:t>
            </a:r>
            <a:r>
              <a:rPr lang="en-AU" dirty="0" smtClean="0"/>
              <a:t>, then what does the app do.</a:t>
            </a:r>
          </a:p>
          <a:p>
            <a:endParaRPr lang="en-AU" dirty="0"/>
          </a:p>
        </p:txBody>
      </p:sp>
    </p:spTree>
    <p:extLst>
      <p:ext uri="{BB962C8B-B14F-4D97-AF65-F5344CB8AC3E}">
        <p14:creationId xmlns:p14="http://schemas.microsoft.com/office/powerpoint/2010/main" val="2228246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Online,</a:t>
            </a:r>
            <a:r>
              <a:rPr lang="en-AU" baseline="0" dirty="0" smtClean="0"/>
              <a:t> in-app (other apps) referral programs, events at dog parks, partner programs (in window advertising / sticker</a:t>
            </a:r>
            <a:r>
              <a:rPr lang="en-AU" baseline="0" dirty="0" smtClean="0"/>
              <a:t>)</a:t>
            </a:r>
          </a:p>
          <a:p>
            <a:r>
              <a:rPr lang="en-AU" baseline="0" dirty="0" smtClean="0"/>
              <a:t>Facebook posts!</a:t>
            </a:r>
          </a:p>
          <a:p>
            <a:r>
              <a:rPr lang="en-AU" baseline="0" dirty="0" smtClean="0"/>
              <a:t>Customer relationships are formed through social media, </a:t>
            </a:r>
            <a:r>
              <a:rPr lang="en-AU" baseline="0" dirty="0" err="1" smtClean="0"/>
              <a:t>CityDog</a:t>
            </a:r>
            <a:r>
              <a:rPr lang="en-AU" baseline="0" dirty="0" smtClean="0"/>
              <a:t> website updates and in app rewards </a:t>
            </a:r>
            <a:r>
              <a:rPr lang="en-AU" baseline="0" smtClean="0"/>
              <a:t>and notifications.</a:t>
            </a:r>
            <a:endParaRPr lang="en-AU" baseline="0" dirty="0" smtClean="0"/>
          </a:p>
          <a:p>
            <a:r>
              <a:rPr lang="en-AU" baseline="0" dirty="0" smtClean="0"/>
              <a:t>Digital marketing/branding will include website</a:t>
            </a:r>
            <a:endParaRPr lang="en-AU" dirty="0"/>
          </a:p>
        </p:txBody>
      </p:sp>
    </p:spTree>
    <p:extLst>
      <p:ext uri="{BB962C8B-B14F-4D97-AF65-F5344CB8AC3E}">
        <p14:creationId xmlns:p14="http://schemas.microsoft.com/office/powerpoint/2010/main" val="1170148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Most pet</a:t>
            </a:r>
            <a:r>
              <a:rPr lang="en-AU" baseline="0" dirty="0" smtClean="0"/>
              <a:t> owners in Australia consider their dogs part of the </a:t>
            </a:r>
            <a:r>
              <a:rPr lang="en-AU" baseline="0" dirty="0" smtClean="0"/>
              <a:t>family and want to take them wherever they go.</a:t>
            </a:r>
            <a:endParaRPr lang="en-AU" dirty="0"/>
          </a:p>
        </p:txBody>
      </p:sp>
    </p:spTree>
    <p:extLst>
      <p:ext uri="{BB962C8B-B14F-4D97-AF65-F5344CB8AC3E}">
        <p14:creationId xmlns:p14="http://schemas.microsoft.com/office/powerpoint/2010/main" val="3979443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baseline="0" dirty="0" smtClean="0"/>
              <a:t>The problem is dogs are not always welcome….</a:t>
            </a:r>
          </a:p>
          <a:p>
            <a:pPr marL="0" marR="0" indent="0" algn="l" defTabSz="825500" rtl="0" eaLnBrk="1" fontAlgn="base" latinLnBrk="0" hangingPunct="0">
              <a:lnSpc>
                <a:spcPct val="100000"/>
              </a:lnSpc>
              <a:spcBef>
                <a:spcPct val="0"/>
              </a:spcBef>
              <a:spcAft>
                <a:spcPct val="0"/>
              </a:spcAft>
              <a:buClrTx/>
              <a:buSzTx/>
              <a:buFontTx/>
              <a:buNone/>
              <a:tabLst/>
              <a:defRPr/>
            </a:pPr>
            <a:r>
              <a:rPr lang="en-AU" dirty="0" smtClean="0"/>
              <a:t>So how can I find out where I can I take,</a:t>
            </a:r>
            <a:r>
              <a:rPr lang="en-AU" baseline="0" dirty="0" smtClean="0"/>
              <a:t> when I want, where I want?</a:t>
            </a:r>
            <a:endParaRPr lang="en-AU" dirty="0" smtClean="0"/>
          </a:p>
          <a:p>
            <a:endParaRPr lang="en-AU" dirty="0"/>
          </a:p>
        </p:txBody>
      </p:sp>
    </p:spTree>
    <p:extLst>
      <p:ext uri="{BB962C8B-B14F-4D97-AF65-F5344CB8AC3E}">
        <p14:creationId xmlns:p14="http://schemas.microsoft.com/office/powerpoint/2010/main" val="1180133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So where can I take them? And how can I find out?</a:t>
            </a:r>
            <a:endParaRPr lang="en-AU" dirty="0"/>
          </a:p>
        </p:txBody>
      </p:sp>
    </p:spTree>
    <p:extLst>
      <p:ext uri="{BB962C8B-B14F-4D97-AF65-F5344CB8AC3E}">
        <p14:creationId xmlns:p14="http://schemas.microsoft.com/office/powerpoint/2010/main" val="1788256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lstStyle/>
          <a:p>
            <a:r>
              <a:rPr lang="en-US" dirty="0" smtClean="0"/>
              <a:t>Enter </a:t>
            </a:r>
            <a:r>
              <a:rPr lang="en-US" dirty="0" err="1" smtClean="0"/>
              <a:t>CityDog</a:t>
            </a:r>
            <a:r>
              <a:rPr lang="en-US" dirty="0" smtClean="0"/>
              <a:t>, </a:t>
            </a:r>
            <a:r>
              <a:rPr lang="en-US" baseline="0" dirty="0" smtClean="0"/>
              <a:t>giving you access to information where and when you need it. </a:t>
            </a:r>
          </a:p>
          <a:p>
            <a:r>
              <a:rPr lang="en-US" baseline="0" dirty="0" smtClean="0"/>
              <a:t>But </a:t>
            </a:r>
            <a:r>
              <a:rPr lang="en-US" baseline="0" dirty="0" err="1" smtClean="0"/>
              <a:t>CityDog</a:t>
            </a:r>
            <a:r>
              <a:rPr lang="en-US" baseline="0" dirty="0" smtClean="0"/>
              <a:t> is more than just a directory for dog friendly cafés…It’s the complete app for dog lovers with features like walking route suggestions, local dog parks, rewards for hitting milestones and visiting new locations. It’ll even tell you where you can find that new pink walking lead you’ve been after, locally.</a:t>
            </a:r>
            <a:endParaRPr lang="en-US" dirty="0"/>
          </a:p>
        </p:txBody>
      </p:sp>
    </p:spTree>
    <p:extLst>
      <p:ext uri="{BB962C8B-B14F-4D97-AF65-F5344CB8AC3E}">
        <p14:creationId xmlns:p14="http://schemas.microsoft.com/office/powerpoint/2010/main" val="779832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11.2 million smartphone users</a:t>
            </a:r>
          </a:p>
          <a:p>
            <a:r>
              <a:rPr lang="en-US" sz="30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In 2009 </a:t>
            </a:r>
            <a:r>
              <a:rPr lang="en-US" sz="3000" b="1"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Australians owned 3.41 million dogs</a:t>
            </a:r>
            <a:endParaRPr lang="en-AU" dirty="0" smtClean="0"/>
          </a:p>
          <a:p>
            <a:endParaRPr lang="en-AU" dirty="0"/>
          </a:p>
        </p:txBody>
      </p:sp>
    </p:spTree>
    <p:extLst>
      <p:ext uri="{BB962C8B-B14F-4D97-AF65-F5344CB8AC3E}">
        <p14:creationId xmlns:p14="http://schemas.microsoft.com/office/powerpoint/2010/main" val="2515161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825500" rtl="0" eaLnBrk="1" fontAlgn="base" latinLnBrk="0" hangingPunct="0">
              <a:lnSpc>
                <a:spcPct val="100000"/>
              </a:lnSpc>
              <a:spcBef>
                <a:spcPct val="0"/>
              </a:spcBef>
              <a:spcAft>
                <a:spcPct val="0"/>
              </a:spcAft>
              <a:buClrTx/>
              <a:buSzTx/>
              <a:buFontTx/>
              <a:buNone/>
              <a:tabLst/>
              <a:defRPr/>
            </a:pPr>
            <a:r>
              <a:rPr lang="en-US" sz="30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36% of Australian</a:t>
            </a:r>
            <a:r>
              <a:rPr lang="en-US" sz="3000" baseline="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households own a dog, t</a:t>
            </a:r>
            <a:r>
              <a:rPr lang="en-US" sz="30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hat’s 16 dogs for every 100 people</a:t>
            </a:r>
            <a:r>
              <a:rPr lang="en-US" sz="30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t>
            </a:r>
          </a:p>
          <a:p>
            <a:pPr marL="0" marR="0" indent="0" algn="l" defTabSz="825500" rtl="0" eaLnBrk="1" fontAlgn="base" latinLnBrk="0" hangingPunct="0">
              <a:lnSpc>
                <a:spcPct val="100000"/>
              </a:lnSpc>
              <a:spcBef>
                <a:spcPct val="0"/>
              </a:spcBef>
              <a:spcAft>
                <a:spcPct val="0"/>
              </a:spcAft>
              <a:buClrTx/>
              <a:buSzTx/>
              <a:buFontTx/>
              <a:buNone/>
              <a:tabLst/>
              <a:defRPr/>
            </a:pPr>
            <a:r>
              <a:rPr lang="en-US" sz="30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In 2009 </a:t>
            </a:r>
            <a:r>
              <a:rPr lang="en-US" sz="3000" b="1"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Australians spent $3.6 billion on their dogs</a:t>
            </a:r>
            <a:r>
              <a:rPr lang="en-US" sz="30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accounting for 60% </a:t>
            </a:r>
            <a:endParaRPr lang="en-US" dirty="0" smtClean="0"/>
          </a:p>
          <a:p>
            <a:endParaRPr lang="en-AU" dirty="0"/>
          </a:p>
        </p:txBody>
      </p:sp>
    </p:spTree>
    <p:extLst>
      <p:ext uri="{BB962C8B-B14F-4D97-AF65-F5344CB8AC3E}">
        <p14:creationId xmlns:p14="http://schemas.microsoft.com/office/powerpoint/2010/main" val="3989259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Pet product market</a:t>
            </a:r>
          </a:p>
          <a:p>
            <a:r>
              <a:rPr lang="en-AU" dirty="0" smtClean="0"/>
              <a:t>APAC 4% overall growth, worth 11.3 billion US in 2012</a:t>
            </a:r>
          </a:p>
          <a:p>
            <a:endParaRPr lang="en-AU" dirty="0" smtClean="0"/>
          </a:p>
          <a:p>
            <a:r>
              <a:rPr lang="en-AU" dirty="0" smtClean="0"/>
              <a:t>References:</a:t>
            </a:r>
          </a:p>
          <a:p>
            <a:pPr marL="0" marR="0" indent="0" algn="l" defTabSz="825500" rtl="0" eaLnBrk="1" fontAlgn="base" latinLnBrk="0" hangingPunct="0">
              <a:lnSpc>
                <a:spcPct val="100000"/>
              </a:lnSpc>
              <a:spcBef>
                <a:spcPct val="0"/>
              </a:spcBef>
              <a:spcAft>
                <a:spcPct val="0"/>
              </a:spcAft>
              <a:buClrTx/>
              <a:buSzTx/>
              <a:buFontTx/>
              <a:buNone/>
              <a:tabLst/>
              <a:defRPr/>
            </a:pPr>
            <a:r>
              <a:rPr lang="en-AU" dirty="0" smtClean="0"/>
              <a:t>Australian Companion Animal Council</a:t>
            </a:r>
            <a:r>
              <a:rPr lang="en-AU" baseline="0" dirty="0" smtClean="0"/>
              <a:t> report (July 2011)</a:t>
            </a:r>
            <a:endParaRPr lang="en-AU" dirty="0" smtClean="0"/>
          </a:p>
          <a:p>
            <a:r>
              <a:rPr lang="en-AU" dirty="0" smtClean="0"/>
              <a:t>New Zealand Companion Animal Council</a:t>
            </a:r>
            <a:r>
              <a:rPr lang="en-AU" baseline="0" dirty="0" smtClean="0"/>
              <a:t> report (2010)</a:t>
            </a:r>
            <a:endParaRPr lang="en-AU" dirty="0"/>
          </a:p>
        </p:txBody>
      </p:sp>
    </p:spTree>
    <p:extLst>
      <p:ext uri="{BB962C8B-B14F-4D97-AF65-F5344CB8AC3E}">
        <p14:creationId xmlns:p14="http://schemas.microsoft.com/office/powerpoint/2010/main" val="2392587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Target partners</a:t>
            </a:r>
            <a:r>
              <a:rPr lang="en-AU" baseline="0" dirty="0" smtClean="0"/>
              <a:t> are those responsible for the largest pet industry market share</a:t>
            </a:r>
            <a:r>
              <a:rPr lang="en-AU" dirty="0" smtClean="0"/>
              <a:t>, namely dog food manufacturers,</a:t>
            </a:r>
            <a:r>
              <a:rPr lang="en-AU" baseline="0" dirty="0" smtClean="0"/>
              <a:t> </a:t>
            </a:r>
            <a:r>
              <a:rPr lang="en-AU" baseline="0" dirty="0" err="1" smtClean="0"/>
              <a:t>vetinerary</a:t>
            </a:r>
            <a:r>
              <a:rPr lang="en-AU" baseline="0" dirty="0" smtClean="0"/>
              <a:t> services, insurance providers and accessory manufacturers (check these against market report</a:t>
            </a:r>
            <a:r>
              <a:rPr lang="en-AU" baseline="0" dirty="0" smtClean="0"/>
              <a:t>).</a:t>
            </a:r>
          </a:p>
          <a:p>
            <a:r>
              <a:rPr lang="en-AU" baseline="0" dirty="0" smtClean="0"/>
              <a:t>Referral partnerships such as </a:t>
            </a:r>
            <a:r>
              <a:rPr lang="en-AU" baseline="0" dirty="0" err="1" smtClean="0"/>
              <a:t>Upsight</a:t>
            </a:r>
            <a:r>
              <a:rPr lang="en-AU" baseline="0" dirty="0" smtClean="0"/>
              <a:t> (who now own </a:t>
            </a:r>
            <a:r>
              <a:rPr lang="en-AU" baseline="0" dirty="0" err="1" smtClean="0"/>
              <a:t>Playhaven</a:t>
            </a:r>
            <a:r>
              <a:rPr lang="en-AU" baseline="0" dirty="0" smtClean="0"/>
              <a:t>) help boost downloads of apps and create revenue when </a:t>
            </a:r>
            <a:r>
              <a:rPr lang="en-AU" baseline="0" dirty="0" err="1" smtClean="0"/>
              <a:t>CityDog</a:t>
            </a:r>
            <a:r>
              <a:rPr lang="en-AU" baseline="0" dirty="0" smtClean="0"/>
              <a:t> users download other apps.</a:t>
            </a:r>
            <a:endParaRPr lang="en-AU" dirty="0" smtClean="0"/>
          </a:p>
          <a:p>
            <a:r>
              <a:rPr lang="en-AU" dirty="0" smtClean="0"/>
              <a:t>Check lecture notes</a:t>
            </a:r>
            <a:r>
              <a:rPr lang="en-AU" baseline="0" dirty="0" smtClean="0"/>
              <a:t> for their definition of revenue streams</a:t>
            </a:r>
            <a:endParaRPr lang="en-AU" dirty="0"/>
          </a:p>
        </p:txBody>
      </p:sp>
    </p:spTree>
    <p:extLst>
      <p:ext uri="{BB962C8B-B14F-4D97-AF65-F5344CB8AC3E}">
        <p14:creationId xmlns:p14="http://schemas.microsoft.com/office/powerpoint/2010/main" val="2398680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6"/>
            <a:ext cx="18288000" cy="4775200"/>
          </a:xfrm>
        </p:spPr>
        <p:txBody>
          <a:bodyPr anchor="b"/>
          <a:lstStyle>
            <a:lvl1pPr algn="ctr">
              <a:defRPr sz="12000"/>
            </a:lvl1pPr>
          </a:lstStyle>
          <a:p>
            <a:r>
              <a:rPr lang="en-US" smtClean="0"/>
              <a:t>Click to edit Master title style</a:t>
            </a:r>
            <a:endParaRPr lang="en-US" dirty="0"/>
          </a:p>
        </p:txBody>
      </p:sp>
      <p:sp>
        <p:nvSpPr>
          <p:cNvPr id="3" name="Subtitle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4/7/2014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36945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4/7/2014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073577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0" y="730250"/>
            <a:ext cx="5257800" cy="11623676"/>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676400" y="730250"/>
            <a:ext cx="15468600" cy="1162367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4/7/2014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0139822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ylko tytuł">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479702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ytuł i zawartość">
    <p:spTree>
      <p:nvGrpSpPr>
        <p:cNvPr id="1" name=""/>
        <p:cNvGrpSpPr/>
        <p:nvPr/>
      </p:nvGrpSpPr>
      <p:grpSpPr>
        <a:xfrm>
          <a:off x="0" y="0"/>
          <a:ext cx="0" cy="0"/>
          <a:chOff x="0" y="0"/>
          <a:chExt cx="0" cy="0"/>
        </a:xfrm>
      </p:grpSpPr>
      <p:sp>
        <p:nvSpPr>
          <p:cNvPr id="5" name="AutoShape 5"/>
          <p:cNvSpPr>
            <a:spLocks/>
          </p:cNvSpPr>
          <p:nvPr userDrawn="1"/>
        </p:nvSpPr>
        <p:spPr bwMode="auto">
          <a:xfrm>
            <a:off x="-76200" y="10083800"/>
            <a:ext cx="24549100" cy="3784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E8E8E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6" name="Symbol zastępczy tekstu 3"/>
          <p:cNvSpPr>
            <a:spLocks noGrp="1"/>
          </p:cNvSpPr>
          <p:nvPr>
            <p:ph type="body" sz="quarter" idx="10"/>
          </p:nvPr>
        </p:nvSpPr>
        <p:spPr>
          <a:xfrm>
            <a:off x="6257951" y="12086077"/>
            <a:ext cx="11880798" cy="1080368"/>
          </a:xfrm>
        </p:spPr>
        <p:txBody>
          <a:bodyPr>
            <a:noAutofit/>
          </a:bodyPr>
          <a:lstStyle>
            <a:lvl1pPr algn="ctr">
              <a:defRPr sz="4400" b="1">
                <a:solidFill>
                  <a:srgbClr val="4D4D4D"/>
                </a:solidFill>
                <a:latin typeface="Aleo" panose="020F0502020204030203" pitchFamily="34" charset="0"/>
              </a:defRPr>
            </a:lvl1pPr>
            <a:lvl2pPr algn="ctr">
              <a:defRPr/>
            </a:lvl2pPr>
            <a:lvl3pPr algn="ctr">
              <a:defRPr/>
            </a:lvl3pPr>
            <a:lvl4pPr algn="ctr">
              <a:defRPr/>
            </a:lvl4pPr>
            <a:lvl5pPr algn="ctr">
              <a:defRPr/>
            </a:lvl5pPr>
          </a:lstStyle>
          <a:p>
            <a:pPr lvl="0"/>
            <a:r>
              <a:rPr lang="pl-PL" dirty="0" smtClean="0"/>
              <a:t>Kliknij, aby edytować style wzorca tekstu</a:t>
            </a:r>
          </a:p>
        </p:txBody>
      </p:sp>
      <p:sp>
        <p:nvSpPr>
          <p:cNvPr id="9" name="Tytuł 8"/>
          <p:cNvSpPr>
            <a:spLocks noGrp="1"/>
          </p:cNvSpPr>
          <p:nvPr>
            <p:ph type="title"/>
          </p:nvPr>
        </p:nvSpPr>
        <p:spPr>
          <a:xfrm>
            <a:off x="8383885" y="10475390"/>
            <a:ext cx="7628930" cy="1282973"/>
          </a:xfrm>
        </p:spPr>
        <p:txBody>
          <a:bodyPr/>
          <a:lstStyle>
            <a:lvl1pPr algn="ctr">
              <a:defRPr/>
            </a:lvl1pPr>
          </a:lstStyle>
          <a:p>
            <a:r>
              <a:rPr lang="pl-PL" dirty="0" smtClean="0"/>
              <a:t>Kliknij, aby</a:t>
            </a:r>
            <a:endParaRPr lang="en-US" dirty="0"/>
          </a:p>
        </p:txBody>
      </p:sp>
    </p:spTree>
    <p:extLst>
      <p:ext uri="{BB962C8B-B14F-4D97-AF65-F5344CB8AC3E}">
        <p14:creationId xmlns:p14="http://schemas.microsoft.com/office/powerpoint/2010/main" val="40248081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ytuł i zawartość">
    <p:spTree>
      <p:nvGrpSpPr>
        <p:cNvPr id="1" name=""/>
        <p:cNvGrpSpPr/>
        <p:nvPr/>
      </p:nvGrpSpPr>
      <p:grpSpPr>
        <a:xfrm>
          <a:off x="0" y="0"/>
          <a:ext cx="0" cy="0"/>
          <a:chOff x="0" y="0"/>
          <a:chExt cx="0" cy="0"/>
        </a:xfrm>
      </p:grpSpPr>
      <p:sp>
        <p:nvSpPr>
          <p:cNvPr id="11" name="AutoShape 1"/>
          <p:cNvSpPr>
            <a:spLocks/>
          </p:cNvSpPr>
          <p:nvPr userDrawn="1"/>
        </p:nvSpPr>
        <p:spPr bwMode="auto">
          <a:xfrm>
            <a:off x="12230100" y="0"/>
            <a:ext cx="12166600" cy="13716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E6E6E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r>
              <a:rPr lang="en-US" sz="4000" smtClean="0">
                <a:solidFill>
                  <a:srgbClr val="FFFFFF"/>
                </a:solidFill>
                <a:effectLst>
                  <a:outerShdw blurRad="38100" dist="38100" dir="2700000" algn="tl">
                    <a:srgbClr val="000000"/>
                  </a:outerShdw>
                </a:effectLst>
              </a:rPr>
              <a:t> </a:t>
            </a:r>
            <a:endParaRPr lang="en-US" smtClean="0"/>
          </a:p>
        </p:txBody>
      </p:sp>
      <p:sp>
        <p:nvSpPr>
          <p:cNvPr id="3" name="Symbol zastępczy zawartości 2"/>
          <p:cNvSpPr>
            <a:spLocks noGrp="1"/>
          </p:cNvSpPr>
          <p:nvPr>
            <p:ph idx="1"/>
          </p:nvPr>
        </p:nvSpPr>
        <p:spPr>
          <a:xfrm>
            <a:off x="1320207" y="3651250"/>
            <a:ext cx="10007697" cy="8702675"/>
          </a:xfrm>
          <a:prstGeom prst="rect">
            <a:avLst/>
          </a:prstGeom>
        </p:spPr>
        <p:txBody>
          <a:bodyPr>
            <a:normAutofit/>
          </a:bodyPr>
          <a:lstStyle>
            <a:lvl1pPr>
              <a:defRPr sz="3600">
                <a:latin typeface="Lato Light" panose="020F0302020204030203" pitchFamily="34" charset="0"/>
              </a:defRPr>
            </a:lvl1pPr>
            <a:lvl2pPr>
              <a:defRPr sz="3600">
                <a:latin typeface="Lato Light" panose="020F0302020204030203" pitchFamily="34" charset="0"/>
              </a:defRPr>
            </a:lvl2pPr>
            <a:lvl3pPr>
              <a:defRPr sz="3600">
                <a:latin typeface="Lato Light" panose="020F0302020204030203" pitchFamily="34" charset="0"/>
              </a:defRPr>
            </a:lvl3pPr>
            <a:lvl4pPr>
              <a:defRPr sz="3600">
                <a:latin typeface="Lato Light" panose="020F0302020204030203" pitchFamily="34" charset="0"/>
              </a:defRPr>
            </a:lvl4pPr>
            <a:lvl5pPr>
              <a:defRPr sz="3600">
                <a:latin typeface="Lato Light" panose="020F0302020204030203" pitchFamily="34" charset="0"/>
              </a:defRPr>
            </a:lvl5pPr>
          </a:lstStyle>
          <a:p>
            <a:pPr lvl="0"/>
            <a:r>
              <a:rPr lang="pl-PL" dirty="0" smtClean="0"/>
              <a:t>Kliknij, aby edytować style wzorca tekstu</a:t>
            </a:r>
          </a:p>
          <a:p>
            <a:pPr lvl="1"/>
            <a:r>
              <a:rPr lang="pl-PL" dirty="0" smtClean="0"/>
              <a:t>Drugi poziom</a:t>
            </a:r>
          </a:p>
          <a:p>
            <a:pPr lvl="2"/>
            <a:r>
              <a:rPr lang="pl-PL" dirty="0" smtClean="0"/>
              <a:t>Trzeci poziom</a:t>
            </a:r>
          </a:p>
          <a:p>
            <a:pPr lvl="3"/>
            <a:r>
              <a:rPr lang="pl-PL" dirty="0" smtClean="0"/>
              <a:t>Czwarty poziom</a:t>
            </a:r>
          </a:p>
          <a:p>
            <a:pPr lvl="4"/>
            <a:r>
              <a:rPr lang="pl-PL" dirty="0" smtClean="0"/>
              <a:t>Piąty poziom</a:t>
            </a:r>
            <a:endParaRPr lang="en-US" dirty="0"/>
          </a:p>
        </p:txBody>
      </p:sp>
      <p:sp>
        <p:nvSpPr>
          <p:cNvPr id="8" name="Tytuł 7"/>
          <p:cNvSpPr>
            <a:spLocks noGrp="1"/>
          </p:cNvSpPr>
          <p:nvPr>
            <p:ph type="title"/>
          </p:nvPr>
        </p:nvSpPr>
        <p:spPr>
          <a:xfrm>
            <a:off x="1318792" y="874148"/>
            <a:ext cx="10007697" cy="1282973"/>
          </a:xfrm>
        </p:spPr>
        <p:txBody>
          <a:bodyPr/>
          <a:lstStyle/>
          <a:p>
            <a:r>
              <a:rPr lang="pl-PL" dirty="0" smtClean="0"/>
              <a:t>Kliknij, aby</a:t>
            </a:r>
            <a:endParaRPr lang="en-US" dirty="0"/>
          </a:p>
        </p:txBody>
      </p:sp>
    </p:spTree>
    <p:extLst>
      <p:ext uri="{BB962C8B-B14F-4D97-AF65-F5344CB8AC3E}">
        <p14:creationId xmlns:p14="http://schemas.microsoft.com/office/powerpoint/2010/main" val="171398383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ytuł i zawartość">
    <p:spTree>
      <p:nvGrpSpPr>
        <p:cNvPr id="1" name=""/>
        <p:cNvGrpSpPr/>
        <p:nvPr/>
      </p:nvGrpSpPr>
      <p:grpSpPr>
        <a:xfrm>
          <a:off x="0" y="0"/>
          <a:ext cx="0" cy="0"/>
          <a:chOff x="0" y="0"/>
          <a:chExt cx="0" cy="0"/>
        </a:xfrm>
      </p:grpSpPr>
      <p:sp>
        <p:nvSpPr>
          <p:cNvPr id="4" name="AutoShape 1"/>
          <p:cNvSpPr>
            <a:spLocks/>
          </p:cNvSpPr>
          <p:nvPr userDrawn="1"/>
        </p:nvSpPr>
        <p:spPr bwMode="auto">
          <a:xfrm>
            <a:off x="8724900" y="-14288"/>
            <a:ext cx="15724188" cy="13800138"/>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46" y="23"/>
                </a:moveTo>
                <a:lnTo>
                  <a:pt x="21530" y="0"/>
                </a:lnTo>
                <a:lnTo>
                  <a:pt x="21600" y="21600"/>
                </a:lnTo>
                <a:lnTo>
                  <a:pt x="0" y="21547"/>
                </a:lnTo>
                <a:lnTo>
                  <a:pt x="9246" y="23"/>
                </a:lnTo>
                <a:close/>
              </a:path>
            </a:pathLst>
          </a:custGeom>
          <a:solidFill>
            <a:srgbClr val="E6E6E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3" name="Symbol zastępczy zawartości 2"/>
          <p:cNvSpPr>
            <a:spLocks noGrp="1"/>
          </p:cNvSpPr>
          <p:nvPr>
            <p:ph idx="1"/>
          </p:nvPr>
        </p:nvSpPr>
        <p:spPr>
          <a:xfrm>
            <a:off x="1320207" y="3651250"/>
            <a:ext cx="10007697" cy="8702675"/>
          </a:xfrm>
          <a:prstGeom prst="rect">
            <a:avLst/>
          </a:prstGeom>
        </p:spPr>
        <p:txBody>
          <a:bodyPr>
            <a:normAutofit/>
          </a:bodyPr>
          <a:lstStyle>
            <a:lvl1pPr>
              <a:defRPr sz="3600">
                <a:latin typeface="Lato Light" panose="020F0302020204030203" pitchFamily="34" charset="0"/>
              </a:defRPr>
            </a:lvl1pPr>
            <a:lvl2pPr>
              <a:defRPr sz="3600">
                <a:latin typeface="Lato Light" panose="020F0302020204030203" pitchFamily="34" charset="0"/>
              </a:defRPr>
            </a:lvl2pPr>
            <a:lvl3pPr>
              <a:defRPr sz="3600">
                <a:latin typeface="Lato Light" panose="020F0302020204030203" pitchFamily="34" charset="0"/>
              </a:defRPr>
            </a:lvl3pPr>
            <a:lvl4pPr>
              <a:defRPr sz="3600">
                <a:latin typeface="Lato Light" panose="020F0302020204030203" pitchFamily="34" charset="0"/>
              </a:defRPr>
            </a:lvl4pPr>
            <a:lvl5pPr>
              <a:defRPr sz="3600">
                <a:latin typeface="Lato Light" panose="020F0302020204030203" pitchFamily="34" charset="0"/>
              </a:defRPr>
            </a:lvl5pPr>
          </a:lstStyle>
          <a:p>
            <a:pPr lvl="0"/>
            <a:r>
              <a:rPr lang="pl-PL" dirty="0" smtClean="0"/>
              <a:t>Kliknij, aby edytować style wzorca tekstu</a:t>
            </a:r>
          </a:p>
          <a:p>
            <a:pPr lvl="1"/>
            <a:r>
              <a:rPr lang="pl-PL" dirty="0" smtClean="0"/>
              <a:t>Drugi poziom</a:t>
            </a:r>
          </a:p>
          <a:p>
            <a:pPr lvl="2"/>
            <a:r>
              <a:rPr lang="pl-PL" dirty="0" smtClean="0"/>
              <a:t>Trzeci poziom</a:t>
            </a:r>
          </a:p>
          <a:p>
            <a:pPr lvl="3"/>
            <a:r>
              <a:rPr lang="pl-PL" dirty="0" smtClean="0"/>
              <a:t>Czwarty poziom</a:t>
            </a:r>
          </a:p>
          <a:p>
            <a:pPr lvl="4"/>
            <a:r>
              <a:rPr lang="pl-PL" dirty="0" smtClean="0"/>
              <a:t>Piąty poziom</a:t>
            </a:r>
            <a:endParaRPr lang="en-US" dirty="0"/>
          </a:p>
        </p:txBody>
      </p:sp>
      <p:sp>
        <p:nvSpPr>
          <p:cNvPr id="8" name="Tytuł 7"/>
          <p:cNvSpPr>
            <a:spLocks noGrp="1"/>
          </p:cNvSpPr>
          <p:nvPr>
            <p:ph type="title"/>
          </p:nvPr>
        </p:nvSpPr>
        <p:spPr>
          <a:xfrm>
            <a:off x="1318792" y="874148"/>
            <a:ext cx="10007697" cy="1282973"/>
          </a:xfrm>
        </p:spPr>
        <p:txBody>
          <a:bodyPr/>
          <a:lstStyle>
            <a:lvl1pPr>
              <a:defRPr/>
            </a:lvl1pPr>
          </a:lstStyle>
          <a:p>
            <a:r>
              <a:rPr lang="pl-PL" dirty="0" smtClean="0"/>
              <a:t>Kliknij, aby</a:t>
            </a:r>
            <a:endParaRPr lang="en-US" dirty="0"/>
          </a:p>
        </p:txBody>
      </p:sp>
    </p:spTree>
    <p:extLst>
      <p:ext uri="{BB962C8B-B14F-4D97-AF65-F5344CB8AC3E}">
        <p14:creationId xmlns:p14="http://schemas.microsoft.com/office/powerpoint/2010/main" val="101440430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ytuł i zawartość">
    <p:spTree>
      <p:nvGrpSpPr>
        <p:cNvPr id="1" name=""/>
        <p:cNvGrpSpPr/>
        <p:nvPr/>
      </p:nvGrpSpPr>
      <p:grpSpPr>
        <a:xfrm>
          <a:off x="0" y="0"/>
          <a:ext cx="0" cy="0"/>
          <a:chOff x="0" y="0"/>
          <a:chExt cx="0" cy="0"/>
        </a:xfrm>
      </p:grpSpPr>
      <p:sp>
        <p:nvSpPr>
          <p:cNvPr id="8" name="Tytuł 7"/>
          <p:cNvSpPr>
            <a:spLocks noGrp="1"/>
          </p:cNvSpPr>
          <p:nvPr>
            <p:ph type="title"/>
          </p:nvPr>
        </p:nvSpPr>
        <p:spPr>
          <a:xfrm>
            <a:off x="1318792" y="874148"/>
            <a:ext cx="16129792" cy="1282973"/>
          </a:xfrm>
        </p:spPr>
        <p:txBody>
          <a:bodyPr/>
          <a:lstStyle/>
          <a:p>
            <a:r>
              <a:rPr lang="pl-PL" dirty="0" smtClean="0"/>
              <a:t>Kliknij, aby edytować styl</a:t>
            </a:r>
            <a:endParaRPr lang="en-US" dirty="0"/>
          </a:p>
        </p:txBody>
      </p:sp>
      <p:sp>
        <p:nvSpPr>
          <p:cNvPr id="6" name="AutoShape 1"/>
          <p:cNvSpPr>
            <a:spLocks/>
          </p:cNvSpPr>
          <p:nvPr userDrawn="1"/>
        </p:nvSpPr>
        <p:spPr bwMode="auto">
          <a:xfrm>
            <a:off x="0" y="3835400"/>
            <a:ext cx="24371300" cy="447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rgbClr val="E6E6E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Tree>
    <p:extLst>
      <p:ext uri="{BB962C8B-B14F-4D97-AF65-F5344CB8AC3E}">
        <p14:creationId xmlns:p14="http://schemas.microsoft.com/office/powerpoint/2010/main" val="93571246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4/7/2014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763574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7"/>
            <a:ext cx="21031200" cy="5705474"/>
          </a:xfrm>
        </p:spPr>
        <p:txBody>
          <a:bodyPr anchor="b"/>
          <a:lstStyle>
            <a:lvl1pPr>
              <a:defRPr sz="12000"/>
            </a:lvl1pPr>
          </a:lstStyle>
          <a:p>
            <a:r>
              <a:rPr lang="en-US" smtClean="0"/>
              <a:t>Click to edit Master title style</a:t>
            </a:r>
            <a:endParaRPr lang="en-US" dirty="0"/>
          </a:p>
        </p:txBody>
      </p:sp>
      <p:sp>
        <p:nvSpPr>
          <p:cNvPr id="3" name="Text Placeholder 2"/>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4/7/2014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070231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676400" y="3651250"/>
            <a:ext cx="10363200" cy="87026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2344400" y="3651250"/>
            <a:ext cx="10363200" cy="87026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4/7/2014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237915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576" y="730251"/>
            <a:ext cx="21031200" cy="265112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smtClean="0"/>
              <a:t>Click to edit Master text styles</a:t>
            </a:r>
          </a:p>
        </p:txBody>
      </p:sp>
      <p:sp>
        <p:nvSpPr>
          <p:cNvPr id="4" name="Content Placeholder 3"/>
          <p:cNvSpPr>
            <a:spLocks noGrp="1"/>
          </p:cNvSpPr>
          <p:nvPr>
            <p:ph sz="half" idx="2"/>
          </p:nvPr>
        </p:nvSpPr>
        <p:spPr>
          <a:xfrm>
            <a:off x="1679577" y="5010150"/>
            <a:ext cx="10315574" cy="73691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smtClean="0"/>
              <a:t>Click to edit Master text styles</a:t>
            </a:r>
          </a:p>
        </p:txBody>
      </p:sp>
      <p:sp>
        <p:nvSpPr>
          <p:cNvPr id="6" name="Content Placeholder 5"/>
          <p:cNvSpPr>
            <a:spLocks noGrp="1"/>
          </p:cNvSpPr>
          <p:nvPr>
            <p:ph sz="quarter" idx="4"/>
          </p:nvPr>
        </p:nvSpPr>
        <p:spPr>
          <a:xfrm>
            <a:off x="12344400" y="5010150"/>
            <a:ext cx="10366376" cy="73691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4/7/2014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66106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4/7/2014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62891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4/7/2014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222950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smtClean="0"/>
              <a:t>Click to edit Master title style</a:t>
            </a:r>
            <a:endParaRPr lang="en-US" dirty="0"/>
          </a:p>
        </p:txBody>
      </p:sp>
      <p:sp>
        <p:nvSpPr>
          <p:cNvPr id="3" name="Content Placeholder 2"/>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4/7/2014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887408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366376" y="1974851"/>
            <a:ext cx="12344400" cy="9747250"/>
          </a:xfrm>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smtClean="0"/>
              <a:t>Click icon to add picture</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4/7/2014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13790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C764DE79-268F-4C1A-8933-263129D2AF90}" type="datetimeFigureOut">
              <a:rPr lang="en-US" smtClean="0"/>
              <a:t>4/7/2014</a:t>
            </a:fld>
            <a:endParaRPr lang="en-US" dirty="0"/>
          </a:p>
        </p:txBody>
      </p:sp>
      <p:sp>
        <p:nvSpPr>
          <p:cNvPr id="5" name="Footer Placeholder 4"/>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1686778461"/>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23" r:id="rId13"/>
    <p:sldLayoutId id="2147483716" r:id="rId14"/>
    <p:sldLayoutId id="2147483721" r:id="rId15"/>
    <p:sldLayoutId id="2147483722" r:id="rId16"/>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AutoShape 5"/>
          <p:cNvSpPr>
            <a:spLocks/>
          </p:cNvSpPr>
          <p:nvPr/>
        </p:nvSpPr>
        <p:spPr bwMode="auto">
          <a:xfrm>
            <a:off x="-157025" y="10083800"/>
            <a:ext cx="24549100" cy="3784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E8E8E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1686" name="AutoShape 6"/>
          <p:cNvSpPr>
            <a:spLocks/>
          </p:cNvSpPr>
          <p:nvPr/>
        </p:nvSpPr>
        <p:spPr bwMode="auto">
          <a:xfrm>
            <a:off x="9336485" y="11976100"/>
            <a:ext cx="5711031"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smtClean="0">
                <a:solidFill>
                  <a:srgbClr val="4D4D4D"/>
                </a:solidFill>
                <a:latin typeface="Aleo" panose="020F0502020204030203" pitchFamily="34" charset="0"/>
                <a:ea typeface="Aleo Regular" charset="0"/>
                <a:cs typeface="Aleo Regular" charset="0"/>
                <a:sym typeface="Aleo Regular" charset="0"/>
              </a:rPr>
              <a:t>Mike Young </a:t>
            </a:r>
            <a:r>
              <a:rPr lang="en-US" sz="4400" b="1" dirty="0">
                <a:solidFill>
                  <a:srgbClr val="4D4D4D"/>
                </a:solidFill>
                <a:latin typeface="Aleo" panose="020F0502020204030203" pitchFamily="34" charset="0"/>
                <a:ea typeface="Aleo Regular" charset="0"/>
                <a:cs typeface="Aleo Regular" charset="0"/>
                <a:sym typeface="Aleo Regular" charset="0"/>
              </a:rPr>
              <a:t>| </a:t>
            </a:r>
            <a:r>
              <a:rPr lang="en-US" sz="4400" b="1" dirty="0" smtClean="0">
                <a:solidFill>
                  <a:srgbClr val="4D4D4D"/>
                </a:solidFill>
                <a:latin typeface="Aleo" panose="020F0502020204030203" pitchFamily="34" charset="0"/>
                <a:ea typeface="Aleo Regular" charset="0"/>
                <a:cs typeface="Aleo Regular" charset="0"/>
                <a:sym typeface="Aleo Regular" charset="0"/>
              </a:rPr>
              <a:t>CEO </a:t>
            </a:r>
            <a:r>
              <a:rPr lang="en-US" sz="4400" b="1" dirty="0" err="1" smtClean="0">
                <a:solidFill>
                  <a:srgbClr val="4D4D4D"/>
                </a:solidFill>
                <a:latin typeface="Aleo" panose="020F0502020204030203" pitchFamily="34" charset="0"/>
                <a:ea typeface="Aleo Regular" charset="0"/>
                <a:cs typeface="Aleo Regular" charset="0"/>
                <a:sym typeface="Aleo Regular" charset="0"/>
              </a:rPr>
              <a:t>DevLab</a:t>
            </a:r>
            <a:endParaRPr lang="en-US" dirty="0"/>
          </a:p>
        </p:txBody>
      </p:sp>
      <p:sp>
        <p:nvSpPr>
          <p:cNvPr id="71687" name="AutoShape 7"/>
          <p:cNvSpPr>
            <a:spLocks/>
          </p:cNvSpPr>
          <p:nvPr/>
        </p:nvSpPr>
        <p:spPr bwMode="auto">
          <a:xfrm>
            <a:off x="7827963" y="10331450"/>
            <a:ext cx="8728075"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9200" b="1" dirty="0" err="1" smtClean="0">
                <a:solidFill>
                  <a:srgbClr val="4D4D4D"/>
                </a:solidFill>
                <a:latin typeface="Aleo" panose="020F0502020204030203" pitchFamily="34" charset="0"/>
                <a:ea typeface="Aleo Regular" charset="0"/>
                <a:cs typeface="Aleo Regular" charset="0"/>
                <a:sym typeface="Aleo Regular" charset="0"/>
              </a:rPr>
              <a:t>CityDog</a:t>
            </a:r>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3676" y="1192550"/>
            <a:ext cx="7607448" cy="7598305"/>
          </a:xfrm>
          <a:prstGeom prst="rect">
            <a:avLst/>
          </a:prstGeom>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8" name="AutoShape 4"/>
          <p:cNvSpPr>
            <a:spLocks/>
          </p:cNvSpPr>
          <p:nvPr/>
        </p:nvSpPr>
        <p:spPr bwMode="auto">
          <a:xfrm>
            <a:off x="8077200" y="3251200"/>
            <a:ext cx="8229600" cy="82296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E4E4E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3211" name="AutoShape 27"/>
          <p:cNvSpPr>
            <a:spLocks/>
          </p:cNvSpPr>
          <p:nvPr/>
        </p:nvSpPr>
        <p:spPr bwMode="auto">
          <a:xfrm>
            <a:off x="10553700" y="4640263"/>
            <a:ext cx="5740400" cy="6794500"/>
          </a:xfrm>
          <a:custGeom>
            <a:avLst/>
            <a:gdLst>
              <a:gd name="T0" fmla="*/ 9726 w 19453"/>
              <a:gd name="T1" fmla="*/ 10800 h 21600"/>
              <a:gd name="T2" fmla="*/ 9726 w 19453"/>
              <a:gd name="T3" fmla="*/ 10800 h 21600"/>
              <a:gd name="T4" fmla="*/ 9726 w 19453"/>
              <a:gd name="T5" fmla="*/ 10800 h 21600"/>
              <a:gd name="T6" fmla="*/ 9726 w 19453"/>
              <a:gd name="T7" fmla="*/ 10800 h 21600"/>
            </a:gdLst>
            <a:ahLst/>
            <a:cxnLst>
              <a:cxn ang="0">
                <a:pos x="T0" y="T1"/>
              </a:cxn>
              <a:cxn ang="0">
                <a:pos x="T2" y="T3"/>
              </a:cxn>
              <a:cxn ang="0">
                <a:pos x="T4" y="T5"/>
              </a:cxn>
              <a:cxn ang="0">
                <a:pos x="T6" y="T7"/>
              </a:cxn>
            </a:cxnLst>
            <a:rect l="0" t="0" r="r" b="b"/>
            <a:pathLst>
              <a:path w="19453" h="21600">
                <a:moveTo>
                  <a:pt x="18668" y="4347"/>
                </a:moveTo>
                <a:lnTo>
                  <a:pt x="11013" y="0"/>
                </a:lnTo>
                <a:lnTo>
                  <a:pt x="10954" y="89"/>
                </a:lnTo>
                <a:cubicBezTo>
                  <a:pt x="14087" y="1832"/>
                  <a:pt x="16187" y="5028"/>
                  <a:pt x="16187" y="8683"/>
                </a:cubicBezTo>
                <a:cubicBezTo>
                  <a:pt x="16187" y="14202"/>
                  <a:pt x="11401" y="18676"/>
                  <a:pt x="5497" y="18676"/>
                </a:cubicBezTo>
                <a:cubicBezTo>
                  <a:pt x="3486" y="18676"/>
                  <a:pt x="1606" y="18157"/>
                  <a:pt x="0" y="17255"/>
                </a:cubicBezTo>
                <a:lnTo>
                  <a:pt x="7589" y="21600"/>
                </a:lnTo>
                <a:cubicBezTo>
                  <a:pt x="7589" y="21600"/>
                  <a:pt x="12061" y="21064"/>
                  <a:pt x="15372" y="17908"/>
                </a:cubicBezTo>
                <a:cubicBezTo>
                  <a:pt x="15372" y="17908"/>
                  <a:pt x="21599" y="12720"/>
                  <a:pt x="18668" y="4347"/>
                </a:cubicBezTo>
                <a:close/>
              </a:path>
            </a:pathLst>
          </a:custGeom>
          <a:solidFill>
            <a:srgbClr val="CFCFC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r>
              <a:rPr lang="en-US" sz="3000">
                <a:solidFill>
                  <a:srgbClr val="FFFFFF"/>
                </a:solidFill>
                <a:effectLst>
                  <a:outerShdw blurRad="38100" dist="38100" dir="2700000" algn="tl">
                    <a:srgbClr val="000000"/>
                  </a:outerShdw>
                </a:effectLst>
              </a:rPr>
              <a:t> </a:t>
            </a:r>
            <a:endParaRPr lang="en-US"/>
          </a:p>
        </p:txBody>
      </p:sp>
      <p:sp>
        <p:nvSpPr>
          <p:cNvPr id="93189" name="AutoShape 5"/>
          <p:cNvSpPr>
            <a:spLocks/>
          </p:cNvSpPr>
          <p:nvPr/>
        </p:nvSpPr>
        <p:spPr bwMode="auto">
          <a:xfrm>
            <a:off x="1273176" y="844550"/>
            <a:ext cx="10410824"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smtClean="0">
                <a:solidFill>
                  <a:srgbClr val="4D4D4D"/>
                </a:solidFill>
                <a:latin typeface="Aleo" panose="020F0502020204030203" pitchFamily="34" charset="0"/>
                <a:ea typeface="Aleo Regular" charset="0"/>
                <a:cs typeface="Aleo Regular" charset="0"/>
                <a:sym typeface="Aleo Regular" charset="0"/>
              </a:rPr>
              <a:t>Marketing </a:t>
            </a:r>
            <a:r>
              <a:rPr lang="en-US" sz="9200" b="1" dirty="0">
                <a:solidFill>
                  <a:srgbClr val="4D4D4D"/>
                </a:solidFill>
                <a:latin typeface="Aleo" panose="020F0502020204030203" pitchFamily="34" charset="0"/>
                <a:ea typeface="Aleo Regular" charset="0"/>
                <a:cs typeface="Aleo Regular" charset="0"/>
                <a:sym typeface="Aleo Regular" charset="0"/>
              </a:rPr>
              <a:t>strategy</a:t>
            </a:r>
            <a:endParaRPr lang="en-US" dirty="0"/>
          </a:p>
        </p:txBody>
      </p:sp>
      <p:graphicFrame>
        <p:nvGraphicFramePr>
          <p:cNvPr id="44" name="Chart 45"/>
          <p:cNvGraphicFramePr/>
          <p:nvPr>
            <p:extLst>
              <p:ext uri="{D42A27DB-BD31-4B8C-83A1-F6EECF244321}">
                <p14:modId xmlns:p14="http://schemas.microsoft.com/office/powerpoint/2010/main" val="637181506"/>
              </p:ext>
            </p:extLst>
          </p:nvPr>
        </p:nvGraphicFramePr>
        <p:xfrm>
          <a:off x="7468273" y="4051154"/>
          <a:ext cx="9650288" cy="6734023"/>
        </p:xfrm>
        <a:graphic>
          <a:graphicData uri="http://schemas.openxmlformats.org/drawingml/2006/chart">
            <c:chart xmlns:c="http://schemas.openxmlformats.org/drawingml/2006/chart" xmlns:r="http://schemas.openxmlformats.org/officeDocument/2006/relationships" r:id="rId3"/>
          </a:graphicData>
        </a:graphic>
      </p:graphicFrame>
      <p:sp>
        <p:nvSpPr>
          <p:cNvPr id="93214" name="AutoShape 30"/>
          <p:cNvSpPr>
            <a:spLocks/>
          </p:cNvSpPr>
          <p:nvPr/>
        </p:nvSpPr>
        <p:spPr bwMode="auto">
          <a:xfrm>
            <a:off x="10805632" y="9074304"/>
            <a:ext cx="1676400" cy="685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900" b="1" dirty="0" smtClean="0">
                <a:solidFill>
                  <a:srgbClr val="FFFFFF"/>
                </a:solidFill>
                <a:latin typeface="Aleo" panose="020F0502020204030203" pitchFamily="34" charset="0"/>
                <a:ea typeface="Aleo Regular" charset="0"/>
                <a:cs typeface="Aleo Regular" charset="0"/>
                <a:sym typeface="Aleo Regular" charset="0"/>
              </a:rPr>
              <a:t>20</a:t>
            </a:r>
            <a:r>
              <a:rPr lang="en-US" sz="3900" b="1" dirty="0" smtClean="0">
                <a:solidFill>
                  <a:srgbClr val="FFFFFF"/>
                </a:solidFill>
                <a:latin typeface="Aleo" panose="020F0502020204030203" pitchFamily="34" charset="0"/>
                <a:ea typeface="Aleo Regular" charset="0"/>
                <a:cs typeface="Aleo Regular" charset="0"/>
                <a:sym typeface="Aleo Regular" charset="0"/>
              </a:rPr>
              <a:t>%</a:t>
            </a:r>
            <a:endParaRPr lang="en-US" dirty="0"/>
          </a:p>
        </p:txBody>
      </p:sp>
      <p:sp>
        <p:nvSpPr>
          <p:cNvPr id="93215" name="AutoShape 31"/>
          <p:cNvSpPr>
            <a:spLocks/>
          </p:cNvSpPr>
          <p:nvPr/>
        </p:nvSpPr>
        <p:spPr bwMode="auto">
          <a:xfrm>
            <a:off x="9940189" y="5681494"/>
            <a:ext cx="1676400" cy="685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900" b="1" dirty="0">
                <a:solidFill>
                  <a:srgbClr val="FFFFFF"/>
                </a:solidFill>
                <a:latin typeface="Aleo" panose="020F0502020204030203" pitchFamily="34" charset="0"/>
                <a:ea typeface="Aleo Regular" charset="0"/>
                <a:cs typeface="Aleo Regular" charset="0"/>
                <a:sym typeface="Aleo Regular" charset="0"/>
              </a:rPr>
              <a:t>40%</a:t>
            </a:r>
            <a:endParaRPr lang="en-US" dirty="0"/>
          </a:p>
        </p:txBody>
      </p:sp>
      <p:sp>
        <p:nvSpPr>
          <p:cNvPr id="93216" name="AutoShape 32"/>
          <p:cNvSpPr>
            <a:spLocks/>
          </p:cNvSpPr>
          <p:nvPr/>
        </p:nvSpPr>
        <p:spPr bwMode="auto">
          <a:xfrm>
            <a:off x="13465176" y="6441950"/>
            <a:ext cx="1676400" cy="685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900" b="1" dirty="0" smtClean="0">
                <a:solidFill>
                  <a:srgbClr val="FFFFFF"/>
                </a:solidFill>
                <a:latin typeface="Aleo" panose="020F0502020204030203" pitchFamily="34" charset="0"/>
                <a:ea typeface="Aleo Regular" charset="0"/>
                <a:cs typeface="Aleo Regular" charset="0"/>
                <a:sym typeface="Aleo Regular" charset="0"/>
              </a:rPr>
              <a:t>10%</a:t>
            </a:r>
            <a:endParaRPr lang="en-US" dirty="0"/>
          </a:p>
        </p:txBody>
      </p:sp>
      <p:sp>
        <p:nvSpPr>
          <p:cNvPr id="93217" name="AutoShape 33"/>
          <p:cNvSpPr>
            <a:spLocks/>
          </p:cNvSpPr>
          <p:nvPr/>
        </p:nvSpPr>
        <p:spPr bwMode="auto">
          <a:xfrm>
            <a:off x="13114962" y="8343115"/>
            <a:ext cx="1676400" cy="685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900" b="1" dirty="0">
                <a:solidFill>
                  <a:srgbClr val="FFFFFF"/>
                </a:solidFill>
                <a:latin typeface="Aleo" panose="020F0502020204030203" pitchFamily="34" charset="0"/>
                <a:ea typeface="Aleo Regular" charset="0"/>
                <a:cs typeface="Aleo Regular" charset="0"/>
                <a:sym typeface="Aleo Regular" charset="0"/>
              </a:rPr>
              <a:t>2</a:t>
            </a:r>
            <a:r>
              <a:rPr lang="en-US" sz="3900" b="1" dirty="0" smtClean="0">
                <a:solidFill>
                  <a:srgbClr val="FFFFFF"/>
                </a:solidFill>
                <a:latin typeface="Aleo" panose="020F0502020204030203" pitchFamily="34" charset="0"/>
                <a:ea typeface="Aleo Regular" charset="0"/>
                <a:cs typeface="Aleo Regular" charset="0"/>
                <a:sym typeface="Aleo Regular" charset="0"/>
              </a:rPr>
              <a:t>0</a:t>
            </a:r>
            <a:r>
              <a:rPr lang="en-US" sz="3900" b="1" dirty="0">
                <a:solidFill>
                  <a:srgbClr val="FFFFFF"/>
                </a:solidFill>
                <a:latin typeface="Aleo" panose="020F0502020204030203" pitchFamily="34" charset="0"/>
                <a:ea typeface="Aleo Regular" charset="0"/>
                <a:cs typeface="Aleo Regular" charset="0"/>
                <a:sym typeface="Aleo Regular" charset="0"/>
              </a:rPr>
              <a:t>%</a:t>
            </a:r>
            <a:endParaRPr lang="en-US" dirty="0"/>
          </a:p>
        </p:txBody>
      </p:sp>
      <p:sp>
        <p:nvSpPr>
          <p:cNvPr id="93218" name="AutoShape 34"/>
          <p:cNvSpPr>
            <a:spLocks/>
          </p:cNvSpPr>
          <p:nvPr/>
        </p:nvSpPr>
        <p:spPr bwMode="auto">
          <a:xfrm>
            <a:off x="11168063" y="6259513"/>
            <a:ext cx="2095500" cy="20955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CFCFC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3191" name="AutoShape 7"/>
          <p:cNvSpPr>
            <a:spLocks/>
          </p:cNvSpPr>
          <p:nvPr/>
        </p:nvSpPr>
        <p:spPr bwMode="auto">
          <a:xfrm>
            <a:off x="17360748" y="11557730"/>
            <a:ext cx="25527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smtClean="0">
                <a:solidFill>
                  <a:srgbClr val="ECA433"/>
                </a:solidFill>
                <a:latin typeface="Aleo" panose="020F0502020204030203" pitchFamily="34" charset="0"/>
                <a:ea typeface="Aleo Regular" charset="0"/>
                <a:cs typeface="Aleo Regular" charset="0"/>
                <a:sym typeface="Aleo Regular" charset="0"/>
              </a:rPr>
              <a:t>Referrals</a:t>
            </a:r>
            <a:endParaRPr lang="en-US" dirty="0"/>
          </a:p>
        </p:txBody>
      </p:sp>
      <p:sp>
        <p:nvSpPr>
          <p:cNvPr id="93223" name="Line 39"/>
          <p:cNvSpPr>
            <a:spLocks noChangeShapeType="1"/>
          </p:cNvSpPr>
          <p:nvPr/>
        </p:nvSpPr>
        <p:spPr bwMode="auto">
          <a:xfrm flipH="1" flipV="1">
            <a:off x="14791362" y="9256890"/>
            <a:ext cx="3058959" cy="987055"/>
          </a:xfrm>
          <a:prstGeom prst="line">
            <a:avLst/>
          </a:prstGeom>
          <a:noFill/>
          <a:ln w="38100" cap="flat" cmpd="sng">
            <a:solidFill>
              <a:srgbClr val="D87F29"/>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93195" name="AutoShape 11"/>
          <p:cNvSpPr>
            <a:spLocks/>
          </p:cNvSpPr>
          <p:nvPr/>
        </p:nvSpPr>
        <p:spPr bwMode="auto">
          <a:xfrm>
            <a:off x="15793093" y="12139493"/>
            <a:ext cx="5854700" cy="1092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200" dirty="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In-app advertising of </a:t>
            </a:r>
            <a:r>
              <a:rPr lang="en-US" sz="3200" dirty="0" err="1">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CityDog</a:t>
            </a:r>
            <a:r>
              <a:rPr lang="en-US" sz="3200" dirty="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in referral partner </a:t>
            </a:r>
            <a:r>
              <a:rPr lang="en-US" sz="32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apps.</a:t>
            </a:r>
            <a:endParaRPr lang="en-US" dirty="0"/>
          </a:p>
        </p:txBody>
      </p:sp>
      <p:sp>
        <p:nvSpPr>
          <p:cNvPr id="93201" name="AutoShape 17"/>
          <p:cNvSpPr>
            <a:spLocks/>
          </p:cNvSpPr>
          <p:nvPr/>
        </p:nvSpPr>
        <p:spPr bwMode="auto">
          <a:xfrm>
            <a:off x="17746511" y="9651143"/>
            <a:ext cx="1741487" cy="1741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E4932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3202" name="AutoShape 18"/>
          <p:cNvSpPr>
            <a:spLocks/>
          </p:cNvSpPr>
          <p:nvPr/>
        </p:nvSpPr>
        <p:spPr bwMode="auto">
          <a:xfrm>
            <a:off x="18464061" y="10095643"/>
            <a:ext cx="1009650" cy="1249362"/>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599" y="10617"/>
                  <a:pt x="19743" y="4539"/>
                  <a:pt x="19743" y="4539"/>
                </a:cubicBezTo>
                <a:lnTo>
                  <a:pt x="9365" y="0"/>
                </a:lnTo>
                <a:cubicBezTo>
                  <a:pt x="9365" y="0"/>
                  <a:pt x="16452" y="6663"/>
                  <a:pt x="11643" y="12593"/>
                </a:cubicBezTo>
                <a:cubicBezTo>
                  <a:pt x="6987" y="18335"/>
                  <a:pt x="0" y="16694"/>
                  <a:pt x="0" y="16694"/>
                </a:cubicBezTo>
                <a:close/>
              </a:path>
            </a:pathLst>
          </a:custGeom>
          <a:solidFill>
            <a:srgbClr val="DD801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93203" name="AutoShape 19"/>
          <p:cNvSpPr>
            <a:spLocks/>
          </p:cNvSpPr>
          <p:nvPr/>
        </p:nvSpPr>
        <p:spPr bwMode="auto">
          <a:xfrm>
            <a:off x="18064011" y="9981343"/>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7A45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3219" name="AutoShape 35"/>
          <p:cNvSpPr>
            <a:spLocks/>
          </p:cNvSpPr>
          <p:nvPr/>
        </p:nvSpPr>
        <p:spPr bwMode="auto">
          <a:xfrm>
            <a:off x="14600863" y="9112107"/>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D87F29"/>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D87F29"/>
              </a:solidFill>
              <a:effectLst>
                <a:outerShdw blurRad="38100" dist="38100" dir="2700000" algn="tl">
                  <a:srgbClr val="C0C0C0"/>
                </a:outerShdw>
              </a:effectLst>
            </a:endParaRPr>
          </a:p>
        </p:txBody>
      </p:sp>
      <p:sp>
        <p:nvSpPr>
          <p:cNvPr id="93190" name="AutoShape 6"/>
          <p:cNvSpPr>
            <a:spLocks/>
          </p:cNvSpPr>
          <p:nvPr/>
        </p:nvSpPr>
        <p:spPr bwMode="auto">
          <a:xfrm>
            <a:off x="17352811" y="7812739"/>
            <a:ext cx="5854700" cy="139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2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Traditional printed media distributed at partner cafes, restaurants and events.</a:t>
            </a:r>
            <a:endParaRPr lang="en-US" dirty="0"/>
          </a:p>
        </p:txBody>
      </p:sp>
      <p:sp>
        <p:nvSpPr>
          <p:cNvPr id="93194" name="AutoShape 10"/>
          <p:cNvSpPr>
            <a:spLocks/>
          </p:cNvSpPr>
          <p:nvPr/>
        </p:nvSpPr>
        <p:spPr bwMode="auto">
          <a:xfrm>
            <a:off x="18064011" y="7031690"/>
            <a:ext cx="43688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smtClean="0">
                <a:solidFill>
                  <a:srgbClr val="45596F"/>
                </a:solidFill>
                <a:latin typeface="Aleo" panose="020F0502020204030203" pitchFamily="34" charset="0"/>
                <a:ea typeface="Aleo Regular" charset="0"/>
                <a:cs typeface="Aleo Regular" charset="0"/>
                <a:sym typeface="Aleo Regular" charset="0"/>
              </a:rPr>
              <a:t>Printed Media</a:t>
            </a:r>
            <a:endParaRPr lang="en-US" dirty="0"/>
          </a:p>
        </p:txBody>
      </p:sp>
      <p:sp>
        <p:nvSpPr>
          <p:cNvPr id="93198" name="AutoShape 14"/>
          <p:cNvSpPr>
            <a:spLocks/>
          </p:cNvSpPr>
          <p:nvPr/>
        </p:nvSpPr>
        <p:spPr bwMode="auto">
          <a:xfrm>
            <a:off x="19408624" y="5175903"/>
            <a:ext cx="1741487" cy="1741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37475D"/>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3199" name="AutoShape 15"/>
          <p:cNvSpPr>
            <a:spLocks/>
          </p:cNvSpPr>
          <p:nvPr/>
        </p:nvSpPr>
        <p:spPr bwMode="auto">
          <a:xfrm>
            <a:off x="20134111" y="5621990"/>
            <a:ext cx="1008063" cy="1247775"/>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600" y="10617"/>
                  <a:pt x="19743" y="4539"/>
                  <a:pt x="19743" y="4539"/>
                </a:cubicBezTo>
                <a:lnTo>
                  <a:pt x="9365" y="0"/>
                </a:lnTo>
                <a:cubicBezTo>
                  <a:pt x="9365" y="0"/>
                  <a:pt x="16452" y="6663"/>
                  <a:pt x="11643" y="12593"/>
                </a:cubicBezTo>
                <a:cubicBezTo>
                  <a:pt x="6987" y="18335"/>
                  <a:pt x="0" y="16694"/>
                  <a:pt x="0" y="16694"/>
                </a:cubicBezTo>
                <a:close/>
              </a:path>
            </a:pathLst>
          </a:custGeom>
          <a:solidFill>
            <a:srgbClr val="21313D"/>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93200" name="AutoShape 16"/>
          <p:cNvSpPr>
            <a:spLocks/>
          </p:cNvSpPr>
          <p:nvPr/>
        </p:nvSpPr>
        <p:spPr bwMode="auto">
          <a:xfrm>
            <a:off x="19738824" y="5506103"/>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41576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3221" name="AutoShape 37"/>
          <p:cNvSpPr>
            <a:spLocks/>
          </p:cNvSpPr>
          <p:nvPr/>
        </p:nvSpPr>
        <p:spPr bwMode="auto">
          <a:xfrm>
            <a:off x="15099978" y="6505433"/>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24313C"/>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23313C"/>
              </a:solidFill>
              <a:effectLst>
                <a:outerShdw blurRad="38100" dist="38100" dir="2700000" algn="tl">
                  <a:srgbClr val="C0C0C0"/>
                </a:outerShdw>
              </a:effectLst>
            </a:endParaRPr>
          </a:p>
        </p:txBody>
      </p:sp>
      <p:sp>
        <p:nvSpPr>
          <p:cNvPr id="93225" name="Line 41"/>
          <p:cNvSpPr>
            <a:spLocks noChangeShapeType="1"/>
          </p:cNvSpPr>
          <p:nvPr/>
        </p:nvSpPr>
        <p:spPr bwMode="auto">
          <a:xfrm flipH="1">
            <a:off x="15296186" y="6080001"/>
            <a:ext cx="4125136" cy="495883"/>
          </a:xfrm>
          <a:prstGeom prst="line">
            <a:avLst/>
          </a:prstGeom>
          <a:noFill/>
          <a:ln w="38100" cap="flat" cmpd="sng">
            <a:solidFill>
              <a:srgbClr val="23313C"/>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93185" name="AutoShape 1"/>
          <p:cNvSpPr>
            <a:spLocks/>
          </p:cNvSpPr>
          <p:nvPr/>
        </p:nvSpPr>
        <p:spPr bwMode="auto">
          <a:xfrm>
            <a:off x="4237311" y="3597108"/>
            <a:ext cx="1741487" cy="1741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7B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3186" name="AutoShape 2"/>
          <p:cNvSpPr>
            <a:spLocks/>
          </p:cNvSpPr>
          <p:nvPr/>
        </p:nvSpPr>
        <p:spPr bwMode="auto">
          <a:xfrm>
            <a:off x="4937398" y="4055895"/>
            <a:ext cx="1008063" cy="1247775"/>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599" y="10617"/>
                  <a:pt x="19743" y="4539"/>
                  <a:pt x="19743" y="4539"/>
                </a:cubicBezTo>
                <a:lnTo>
                  <a:pt x="9365" y="0"/>
                </a:lnTo>
                <a:cubicBezTo>
                  <a:pt x="9365" y="0"/>
                  <a:pt x="16452" y="6663"/>
                  <a:pt x="11643" y="12593"/>
                </a:cubicBezTo>
                <a:cubicBezTo>
                  <a:pt x="6987" y="18335"/>
                  <a:pt x="0" y="16694"/>
                  <a:pt x="0" y="16694"/>
                </a:cubicBezTo>
                <a:close/>
              </a:path>
            </a:pathLst>
          </a:custGeom>
          <a:solidFill>
            <a:srgbClr val="63325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93187" name="AutoShape 3"/>
          <p:cNvSpPr>
            <a:spLocks/>
          </p:cNvSpPr>
          <p:nvPr/>
        </p:nvSpPr>
        <p:spPr bwMode="auto">
          <a:xfrm>
            <a:off x="4554811" y="3940008"/>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87437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3193" name="AutoShape 9"/>
          <p:cNvSpPr>
            <a:spLocks/>
          </p:cNvSpPr>
          <p:nvPr/>
        </p:nvSpPr>
        <p:spPr bwMode="auto">
          <a:xfrm>
            <a:off x="2879998" y="5567195"/>
            <a:ext cx="43688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smtClean="0">
                <a:solidFill>
                  <a:srgbClr val="915478"/>
                </a:solidFill>
                <a:latin typeface="Aleo" panose="020F0502020204030203" pitchFamily="34" charset="0"/>
                <a:ea typeface="Aleo Regular" charset="0"/>
                <a:cs typeface="Aleo Regular" charset="0"/>
                <a:sym typeface="Aleo Regular" charset="0"/>
              </a:rPr>
              <a:t>Reviews</a:t>
            </a:r>
            <a:endParaRPr lang="en-US" dirty="0"/>
          </a:p>
        </p:txBody>
      </p:sp>
      <p:sp>
        <p:nvSpPr>
          <p:cNvPr id="93209" name="AutoShape 25"/>
          <p:cNvSpPr>
            <a:spLocks/>
          </p:cNvSpPr>
          <p:nvPr/>
        </p:nvSpPr>
        <p:spPr bwMode="auto">
          <a:xfrm>
            <a:off x="18382304" y="10109763"/>
            <a:ext cx="457200" cy="850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177" y="18021"/>
                </a:moveTo>
                <a:lnTo>
                  <a:pt x="2422" y="18021"/>
                </a:lnTo>
                <a:lnTo>
                  <a:pt x="2422" y="3578"/>
                </a:lnTo>
                <a:lnTo>
                  <a:pt x="19177" y="3578"/>
                </a:lnTo>
                <a:cubicBezTo>
                  <a:pt x="19177" y="3578"/>
                  <a:pt x="19177" y="18021"/>
                  <a:pt x="19177" y="18021"/>
                </a:cubicBezTo>
                <a:close/>
                <a:moveTo>
                  <a:pt x="10896" y="20606"/>
                </a:moveTo>
                <a:cubicBezTo>
                  <a:pt x="10043" y="20606"/>
                  <a:pt x="9351" y="20231"/>
                  <a:pt x="9351" y="19768"/>
                </a:cubicBezTo>
                <a:cubicBezTo>
                  <a:pt x="9351" y="19304"/>
                  <a:pt x="10043" y="18929"/>
                  <a:pt x="10896" y="18929"/>
                </a:cubicBezTo>
                <a:cubicBezTo>
                  <a:pt x="11750" y="18929"/>
                  <a:pt x="12441" y="19304"/>
                  <a:pt x="12441" y="19768"/>
                </a:cubicBezTo>
                <a:cubicBezTo>
                  <a:pt x="12441" y="20231"/>
                  <a:pt x="11750" y="20606"/>
                  <a:pt x="10896" y="20606"/>
                </a:cubicBezTo>
                <a:close/>
                <a:moveTo>
                  <a:pt x="9109" y="1584"/>
                </a:moveTo>
                <a:lnTo>
                  <a:pt x="12682" y="1584"/>
                </a:lnTo>
                <a:cubicBezTo>
                  <a:pt x="12896" y="1584"/>
                  <a:pt x="13069" y="1678"/>
                  <a:pt x="13069" y="1794"/>
                </a:cubicBezTo>
                <a:cubicBezTo>
                  <a:pt x="13069" y="1910"/>
                  <a:pt x="12896" y="2003"/>
                  <a:pt x="12682" y="2003"/>
                </a:cubicBezTo>
                <a:lnTo>
                  <a:pt x="9109" y="2003"/>
                </a:lnTo>
                <a:cubicBezTo>
                  <a:pt x="8896" y="2003"/>
                  <a:pt x="8723" y="1910"/>
                  <a:pt x="8723" y="1794"/>
                </a:cubicBezTo>
                <a:cubicBezTo>
                  <a:pt x="8723" y="1678"/>
                  <a:pt x="8896" y="1584"/>
                  <a:pt x="9109" y="1584"/>
                </a:cubicBezTo>
                <a:close/>
                <a:moveTo>
                  <a:pt x="18413" y="0"/>
                </a:moveTo>
                <a:lnTo>
                  <a:pt x="3186" y="0"/>
                </a:lnTo>
                <a:cubicBezTo>
                  <a:pt x="1426" y="0"/>
                  <a:pt x="0" y="774"/>
                  <a:pt x="0" y="1730"/>
                </a:cubicBezTo>
                <a:lnTo>
                  <a:pt x="0" y="19869"/>
                </a:lnTo>
                <a:cubicBezTo>
                  <a:pt x="0" y="20825"/>
                  <a:pt x="1426" y="21600"/>
                  <a:pt x="3186" y="21600"/>
                </a:cubicBezTo>
                <a:lnTo>
                  <a:pt x="18413" y="21600"/>
                </a:lnTo>
                <a:cubicBezTo>
                  <a:pt x="20173" y="21600"/>
                  <a:pt x="21600" y="20825"/>
                  <a:pt x="21600" y="19869"/>
                </a:cubicBezTo>
                <a:lnTo>
                  <a:pt x="21600" y="1730"/>
                </a:lnTo>
                <a:cubicBezTo>
                  <a:pt x="21600" y="774"/>
                  <a:pt x="20173" y="0"/>
                  <a:pt x="18413" y="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93197" name="AutoShape 13"/>
          <p:cNvSpPr>
            <a:spLocks/>
          </p:cNvSpPr>
          <p:nvPr/>
        </p:nvSpPr>
        <p:spPr bwMode="auto">
          <a:xfrm>
            <a:off x="2511698" y="6284745"/>
            <a:ext cx="5143500" cy="15176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200" dirty="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User and professional reviews are key to </a:t>
            </a:r>
            <a:r>
              <a:rPr lang="en-US" sz="32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getting noticed for any app.</a:t>
            </a:r>
            <a:endParaRPr lang="en-US" dirty="0"/>
          </a:p>
        </p:txBody>
      </p:sp>
      <p:sp>
        <p:nvSpPr>
          <p:cNvPr id="93224" name="AutoShape 40"/>
          <p:cNvSpPr>
            <a:spLocks/>
          </p:cNvSpPr>
          <p:nvPr/>
        </p:nvSpPr>
        <p:spPr bwMode="auto">
          <a:xfrm>
            <a:off x="9778310" y="5632934"/>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7B3B65"/>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93226" name="Line 42"/>
          <p:cNvSpPr>
            <a:spLocks noChangeShapeType="1"/>
          </p:cNvSpPr>
          <p:nvPr/>
        </p:nvSpPr>
        <p:spPr bwMode="auto">
          <a:xfrm flipH="1" flipV="1">
            <a:off x="5945460" y="4584955"/>
            <a:ext cx="3833540" cy="1096539"/>
          </a:xfrm>
          <a:prstGeom prst="line">
            <a:avLst/>
          </a:prstGeom>
          <a:noFill/>
          <a:ln w="38100" cap="flat" cmpd="sng">
            <a:solidFill>
              <a:srgbClr val="793665"/>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93192" name="AutoShape 8"/>
          <p:cNvSpPr>
            <a:spLocks/>
          </p:cNvSpPr>
          <p:nvPr/>
        </p:nvSpPr>
        <p:spPr bwMode="auto">
          <a:xfrm>
            <a:off x="2846018" y="10989893"/>
            <a:ext cx="43688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smtClean="0">
                <a:solidFill>
                  <a:srgbClr val="64C6C0"/>
                </a:solidFill>
                <a:latin typeface="Aleo" panose="020F0502020204030203" pitchFamily="34" charset="0"/>
                <a:ea typeface="Aleo Regular" charset="0"/>
                <a:cs typeface="Aleo Regular" charset="0"/>
                <a:sym typeface="Aleo Regular" charset="0"/>
              </a:rPr>
              <a:t>Social Media</a:t>
            </a:r>
            <a:endParaRPr lang="en-US" dirty="0"/>
          </a:p>
        </p:txBody>
      </p:sp>
      <p:sp>
        <p:nvSpPr>
          <p:cNvPr id="93196" name="AutoShape 12"/>
          <p:cNvSpPr>
            <a:spLocks/>
          </p:cNvSpPr>
          <p:nvPr/>
        </p:nvSpPr>
        <p:spPr bwMode="auto">
          <a:xfrm>
            <a:off x="2452318" y="11739193"/>
            <a:ext cx="5143500" cy="14430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2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Auto-posting of  user activity to Facebook, Twitter and other social media hubs.</a:t>
            </a:r>
            <a:endParaRPr lang="en-US" dirty="0"/>
          </a:p>
        </p:txBody>
      </p:sp>
      <p:sp>
        <p:nvSpPr>
          <p:cNvPr id="93204" name="AutoShape 20"/>
          <p:cNvSpPr>
            <a:spLocks/>
          </p:cNvSpPr>
          <p:nvPr/>
        </p:nvSpPr>
        <p:spPr bwMode="auto">
          <a:xfrm>
            <a:off x="4127131" y="8905506"/>
            <a:ext cx="1741487" cy="1741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5CBCB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3205" name="AutoShape 21"/>
          <p:cNvSpPr>
            <a:spLocks/>
          </p:cNvSpPr>
          <p:nvPr/>
        </p:nvSpPr>
        <p:spPr bwMode="auto">
          <a:xfrm>
            <a:off x="4852618" y="9351593"/>
            <a:ext cx="1008063" cy="1247775"/>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599" y="10617"/>
                  <a:pt x="19743" y="4539"/>
                  <a:pt x="19743" y="4539"/>
                </a:cubicBezTo>
                <a:lnTo>
                  <a:pt x="9365" y="0"/>
                </a:lnTo>
                <a:cubicBezTo>
                  <a:pt x="9365" y="0"/>
                  <a:pt x="16452" y="6663"/>
                  <a:pt x="11643" y="12593"/>
                </a:cubicBezTo>
                <a:cubicBezTo>
                  <a:pt x="6987" y="18335"/>
                  <a:pt x="0" y="16694"/>
                  <a:pt x="0" y="16694"/>
                </a:cubicBezTo>
                <a:close/>
              </a:path>
            </a:pathLst>
          </a:custGeom>
          <a:solidFill>
            <a:srgbClr val="3E9789"/>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93206" name="AutoShape 22"/>
          <p:cNvSpPr>
            <a:spLocks/>
          </p:cNvSpPr>
          <p:nvPr/>
        </p:nvSpPr>
        <p:spPr bwMode="auto">
          <a:xfrm>
            <a:off x="4457331" y="9235706"/>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69C8B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3220" name="AutoShape 36"/>
          <p:cNvSpPr>
            <a:spLocks/>
          </p:cNvSpPr>
          <p:nvPr/>
        </p:nvSpPr>
        <p:spPr bwMode="auto">
          <a:xfrm>
            <a:off x="10977563" y="10071585"/>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65BEB4"/>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65BEB4"/>
              </a:solidFill>
              <a:effectLst>
                <a:outerShdw blurRad="38100" dist="38100" dir="2700000" algn="tl">
                  <a:srgbClr val="C0C0C0"/>
                </a:outerShdw>
              </a:effectLst>
            </a:endParaRPr>
          </a:p>
        </p:txBody>
      </p:sp>
      <p:sp>
        <p:nvSpPr>
          <p:cNvPr id="93222" name="Line 38"/>
          <p:cNvSpPr>
            <a:spLocks noChangeShapeType="1"/>
          </p:cNvSpPr>
          <p:nvPr/>
        </p:nvSpPr>
        <p:spPr bwMode="auto">
          <a:xfrm flipH="1" flipV="1">
            <a:off x="5855581" y="9786766"/>
            <a:ext cx="5121980" cy="379275"/>
          </a:xfrm>
          <a:prstGeom prst="line">
            <a:avLst/>
          </a:prstGeom>
          <a:noFill/>
          <a:ln w="38100" cap="flat" cmpd="sng">
            <a:solidFill>
              <a:srgbClr val="65BEB4"/>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5" name="AutoShape 3"/>
          <p:cNvSpPr>
            <a:spLocks/>
          </p:cNvSpPr>
          <p:nvPr/>
        </p:nvSpPr>
        <p:spPr bwMode="auto">
          <a:xfrm>
            <a:off x="4820539" y="9416965"/>
            <a:ext cx="354670" cy="6820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901" y="7061"/>
                </a:moveTo>
                <a:lnTo>
                  <a:pt x="0" y="7061"/>
                </a:lnTo>
                <a:lnTo>
                  <a:pt x="0" y="10753"/>
                </a:lnTo>
                <a:lnTo>
                  <a:pt x="4901" y="10753"/>
                </a:lnTo>
                <a:lnTo>
                  <a:pt x="4901" y="21600"/>
                </a:lnTo>
                <a:lnTo>
                  <a:pt x="14324" y="21600"/>
                </a:lnTo>
                <a:lnTo>
                  <a:pt x="14324" y="10707"/>
                </a:lnTo>
                <a:lnTo>
                  <a:pt x="20899" y="10707"/>
                </a:lnTo>
                <a:lnTo>
                  <a:pt x="21599" y="7061"/>
                </a:lnTo>
                <a:lnTo>
                  <a:pt x="14324" y="7061"/>
                </a:lnTo>
                <a:cubicBezTo>
                  <a:pt x="14324" y="7061"/>
                  <a:pt x="14324" y="5699"/>
                  <a:pt x="14324" y="4984"/>
                </a:cubicBezTo>
                <a:cubicBezTo>
                  <a:pt x="14324" y="4124"/>
                  <a:pt x="14700" y="3784"/>
                  <a:pt x="16501" y="3784"/>
                </a:cubicBezTo>
                <a:cubicBezTo>
                  <a:pt x="17950" y="3784"/>
                  <a:pt x="21599" y="3784"/>
                  <a:pt x="21599" y="3784"/>
                </a:cubicBezTo>
                <a:lnTo>
                  <a:pt x="21599" y="0"/>
                </a:lnTo>
                <a:cubicBezTo>
                  <a:pt x="21599" y="0"/>
                  <a:pt x="16224" y="0"/>
                  <a:pt x="15075" y="0"/>
                </a:cubicBezTo>
                <a:cubicBezTo>
                  <a:pt x="8062" y="0"/>
                  <a:pt x="4901" y="1424"/>
                  <a:pt x="4901" y="4153"/>
                </a:cubicBezTo>
                <a:cubicBezTo>
                  <a:pt x="4901" y="6530"/>
                  <a:pt x="4901" y="7061"/>
                  <a:pt x="4901" y="7061"/>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48" name="AutoShape 32"/>
          <p:cNvSpPr>
            <a:spLocks/>
          </p:cNvSpPr>
          <p:nvPr/>
        </p:nvSpPr>
        <p:spPr bwMode="auto">
          <a:xfrm>
            <a:off x="12768064" y="5336839"/>
            <a:ext cx="1676400" cy="685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900" b="1" dirty="0" smtClean="0">
                <a:solidFill>
                  <a:srgbClr val="FFFFFF"/>
                </a:solidFill>
                <a:latin typeface="Aleo" panose="020F0502020204030203" pitchFamily="34" charset="0"/>
                <a:ea typeface="Aleo Regular" charset="0"/>
                <a:cs typeface="Aleo Regular" charset="0"/>
                <a:sym typeface="Aleo Regular" charset="0"/>
              </a:rPr>
              <a:t>10%</a:t>
            </a:r>
            <a:endParaRPr lang="en-US" dirty="0"/>
          </a:p>
        </p:txBody>
      </p:sp>
      <p:sp>
        <p:nvSpPr>
          <p:cNvPr id="50" name="AutoShape 6"/>
          <p:cNvSpPr>
            <a:spLocks/>
          </p:cNvSpPr>
          <p:nvPr/>
        </p:nvSpPr>
        <p:spPr bwMode="auto">
          <a:xfrm>
            <a:off x="15266292" y="3451726"/>
            <a:ext cx="5854700" cy="139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2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Distributed through industry events, dog groups and dog parks.</a:t>
            </a:r>
            <a:endParaRPr lang="en-US" dirty="0"/>
          </a:p>
        </p:txBody>
      </p:sp>
      <p:sp>
        <p:nvSpPr>
          <p:cNvPr id="58" name="Line 41"/>
          <p:cNvSpPr>
            <a:spLocks noChangeShapeType="1"/>
          </p:cNvSpPr>
          <p:nvPr/>
        </p:nvSpPr>
        <p:spPr bwMode="auto">
          <a:xfrm flipH="1">
            <a:off x="14110070" y="2214871"/>
            <a:ext cx="2402410" cy="2626011"/>
          </a:xfrm>
          <a:prstGeom prst="line">
            <a:avLst/>
          </a:prstGeom>
          <a:noFill/>
          <a:ln w="38100" cap="flat" cmpd="sng">
            <a:solidFill>
              <a:schemeClr val="bg1">
                <a:lumMod val="50000"/>
              </a:schemeClr>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51" name="AutoShape 10"/>
          <p:cNvSpPr>
            <a:spLocks/>
          </p:cNvSpPr>
          <p:nvPr/>
        </p:nvSpPr>
        <p:spPr bwMode="auto">
          <a:xfrm>
            <a:off x="15994403" y="2614570"/>
            <a:ext cx="43688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smtClean="0">
                <a:solidFill>
                  <a:schemeClr val="bg1">
                    <a:lumMod val="50000"/>
                  </a:schemeClr>
                </a:solidFill>
                <a:latin typeface="Aleo" panose="020F0502020204030203" pitchFamily="34" charset="0"/>
                <a:ea typeface="Aleo Regular" charset="0"/>
                <a:cs typeface="Aleo Regular" charset="0"/>
                <a:sym typeface="Aleo Regular" charset="0"/>
              </a:rPr>
              <a:t>Merchandise</a:t>
            </a:r>
            <a:endParaRPr lang="en-US" dirty="0">
              <a:solidFill>
                <a:schemeClr val="bg1">
                  <a:lumMod val="50000"/>
                </a:schemeClr>
              </a:solidFill>
            </a:endParaRPr>
          </a:p>
        </p:txBody>
      </p:sp>
      <p:sp>
        <p:nvSpPr>
          <p:cNvPr id="52" name="AutoShape 14"/>
          <p:cNvSpPr>
            <a:spLocks/>
          </p:cNvSpPr>
          <p:nvPr/>
        </p:nvSpPr>
        <p:spPr bwMode="auto">
          <a:xfrm>
            <a:off x="16229193" y="742486"/>
            <a:ext cx="1738622" cy="177792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lumMod val="50000"/>
            </a:schemeClr>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53" name="AutoShape 15"/>
          <p:cNvSpPr>
            <a:spLocks/>
          </p:cNvSpPr>
          <p:nvPr/>
        </p:nvSpPr>
        <p:spPr bwMode="auto">
          <a:xfrm>
            <a:off x="16944528" y="1206979"/>
            <a:ext cx="1008063" cy="1247775"/>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600" y="10617"/>
                  <a:pt x="19743" y="4539"/>
                  <a:pt x="19743" y="4539"/>
                </a:cubicBezTo>
                <a:lnTo>
                  <a:pt x="9365" y="0"/>
                </a:lnTo>
                <a:cubicBezTo>
                  <a:pt x="9365" y="0"/>
                  <a:pt x="16452" y="6663"/>
                  <a:pt x="11643" y="12593"/>
                </a:cubicBezTo>
                <a:cubicBezTo>
                  <a:pt x="6987" y="18335"/>
                  <a:pt x="0" y="16694"/>
                  <a:pt x="0" y="16694"/>
                </a:cubicBezTo>
                <a:close/>
              </a:path>
            </a:pathLst>
          </a:custGeom>
          <a:solidFill>
            <a:srgbClr val="4D4D4D"/>
          </a:solidFill>
          <a:ln>
            <a:noFill/>
          </a:ln>
          <a:effectLst/>
          <a:extLst/>
        </p:spPr>
        <p:txBody>
          <a:bodyPr lIns="0" tIns="0" rIns="0" bIns="0" anchor="ctr"/>
          <a:lstStyle/>
          <a:p>
            <a:endParaRPr lang="en-US"/>
          </a:p>
        </p:txBody>
      </p:sp>
      <p:sp>
        <p:nvSpPr>
          <p:cNvPr id="54" name="AutoShape 16"/>
          <p:cNvSpPr>
            <a:spLocks/>
          </p:cNvSpPr>
          <p:nvPr/>
        </p:nvSpPr>
        <p:spPr bwMode="auto">
          <a:xfrm>
            <a:off x="16574164" y="1091092"/>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bg1">
              <a:lumMod val="65000"/>
            </a:schemeClr>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55" name="AutoShape 23"/>
          <p:cNvSpPr>
            <a:spLocks/>
          </p:cNvSpPr>
          <p:nvPr/>
        </p:nvSpPr>
        <p:spPr bwMode="auto">
          <a:xfrm>
            <a:off x="16753551" y="1816579"/>
            <a:ext cx="147638" cy="1476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99" y="14785"/>
                </a:moveTo>
                <a:cubicBezTo>
                  <a:pt x="8601" y="14785"/>
                  <a:pt x="6816" y="13000"/>
                  <a:pt x="6816" y="10799"/>
                </a:cubicBezTo>
                <a:cubicBezTo>
                  <a:pt x="6816" y="8599"/>
                  <a:pt x="8601" y="6816"/>
                  <a:pt x="10799" y="6816"/>
                </a:cubicBezTo>
                <a:cubicBezTo>
                  <a:pt x="13000" y="6816"/>
                  <a:pt x="14785" y="8599"/>
                  <a:pt x="14785" y="10799"/>
                </a:cubicBezTo>
                <a:cubicBezTo>
                  <a:pt x="14785" y="13000"/>
                  <a:pt x="13000" y="14785"/>
                  <a:pt x="10799" y="14785"/>
                </a:cubicBezTo>
                <a:close/>
                <a:moveTo>
                  <a:pt x="10799" y="0"/>
                </a:moveTo>
                <a:cubicBezTo>
                  <a:pt x="4835" y="0"/>
                  <a:pt x="0" y="4835"/>
                  <a:pt x="0" y="10799"/>
                </a:cubicBezTo>
                <a:cubicBezTo>
                  <a:pt x="0" y="16766"/>
                  <a:pt x="4835" y="21599"/>
                  <a:pt x="10799" y="21599"/>
                </a:cubicBezTo>
                <a:cubicBezTo>
                  <a:pt x="16766" y="21599"/>
                  <a:pt x="21599" y="16766"/>
                  <a:pt x="21599" y="10799"/>
                </a:cubicBezTo>
                <a:cubicBezTo>
                  <a:pt x="21599" y="4835"/>
                  <a:pt x="16766" y="0"/>
                  <a:pt x="10799" y="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56" name="AutoShape 24"/>
          <p:cNvSpPr>
            <a:spLocks/>
          </p:cNvSpPr>
          <p:nvPr/>
        </p:nvSpPr>
        <p:spPr bwMode="auto">
          <a:xfrm>
            <a:off x="16702751" y="1410179"/>
            <a:ext cx="862013" cy="5492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27" y="19765"/>
                </a:moveTo>
                <a:cubicBezTo>
                  <a:pt x="14950" y="19765"/>
                  <a:pt x="14644" y="19284"/>
                  <a:pt x="14644" y="18692"/>
                </a:cubicBezTo>
                <a:cubicBezTo>
                  <a:pt x="14644" y="18099"/>
                  <a:pt x="14950" y="17619"/>
                  <a:pt x="15327" y="17619"/>
                </a:cubicBezTo>
                <a:cubicBezTo>
                  <a:pt x="15705" y="17619"/>
                  <a:pt x="16011" y="18099"/>
                  <a:pt x="16011" y="18692"/>
                </a:cubicBezTo>
                <a:cubicBezTo>
                  <a:pt x="16011" y="19284"/>
                  <a:pt x="15705" y="19765"/>
                  <a:pt x="15327" y="19765"/>
                </a:cubicBezTo>
                <a:close/>
                <a:moveTo>
                  <a:pt x="6949" y="11911"/>
                </a:moveTo>
                <a:lnTo>
                  <a:pt x="3418" y="11911"/>
                </a:lnTo>
                <a:lnTo>
                  <a:pt x="3944" y="8491"/>
                </a:lnTo>
                <a:lnTo>
                  <a:pt x="6949" y="8491"/>
                </a:lnTo>
                <a:cubicBezTo>
                  <a:pt x="6949" y="8491"/>
                  <a:pt x="6949" y="11911"/>
                  <a:pt x="6949" y="11911"/>
                </a:cubicBezTo>
                <a:close/>
                <a:moveTo>
                  <a:pt x="4996" y="0"/>
                </a:moveTo>
                <a:lnTo>
                  <a:pt x="4996" y="6486"/>
                </a:lnTo>
                <a:lnTo>
                  <a:pt x="2892" y="6486"/>
                </a:lnTo>
                <a:lnTo>
                  <a:pt x="2216" y="11686"/>
                </a:lnTo>
                <a:lnTo>
                  <a:pt x="0" y="13380"/>
                </a:lnTo>
                <a:lnTo>
                  <a:pt x="0" y="18692"/>
                </a:lnTo>
                <a:lnTo>
                  <a:pt x="986" y="18692"/>
                </a:lnTo>
                <a:cubicBezTo>
                  <a:pt x="986" y="16787"/>
                  <a:pt x="1970" y="15242"/>
                  <a:pt x="3184" y="15242"/>
                </a:cubicBezTo>
                <a:cubicBezTo>
                  <a:pt x="4398" y="15242"/>
                  <a:pt x="5381" y="16787"/>
                  <a:pt x="5381" y="18692"/>
                </a:cubicBezTo>
                <a:lnTo>
                  <a:pt x="11044" y="18692"/>
                </a:lnTo>
                <a:lnTo>
                  <a:pt x="12434" y="16510"/>
                </a:lnTo>
                <a:lnTo>
                  <a:pt x="14104" y="16510"/>
                </a:lnTo>
                <a:cubicBezTo>
                  <a:pt x="13718" y="17043"/>
                  <a:pt x="13475" y="17823"/>
                  <a:pt x="13475" y="18692"/>
                </a:cubicBezTo>
                <a:cubicBezTo>
                  <a:pt x="13475" y="20298"/>
                  <a:pt x="14305" y="21599"/>
                  <a:pt x="15327" y="21599"/>
                </a:cubicBezTo>
                <a:cubicBezTo>
                  <a:pt x="16351" y="21599"/>
                  <a:pt x="17180" y="20298"/>
                  <a:pt x="17180" y="18692"/>
                </a:cubicBezTo>
                <a:cubicBezTo>
                  <a:pt x="17180" y="17823"/>
                  <a:pt x="16937" y="17043"/>
                  <a:pt x="16552" y="16510"/>
                </a:cubicBezTo>
                <a:lnTo>
                  <a:pt x="20510" y="16510"/>
                </a:lnTo>
                <a:lnTo>
                  <a:pt x="20510" y="15095"/>
                </a:lnTo>
                <a:lnTo>
                  <a:pt x="21599" y="15095"/>
                </a:lnTo>
                <a:lnTo>
                  <a:pt x="21599" y="0"/>
                </a:lnTo>
                <a:cubicBezTo>
                  <a:pt x="21599" y="0"/>
                  <a:pt x="4996" y="0"/>
                  <a:pt x="4996" y="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57" name="AutoShape 37"/>
          <p:cNvSpPr>
            <a:spLocks/>
          </p:cNvSpPr>
          <p:nvPr/>
        </p:nvSpPr>
        <p:spPr bwMode="auto">
          <a:xfrm>
            <a:off x="13919570" y="4829611"/>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bg1"/>
          </a:solidFill>
          <a:ln w="50800" cap="flat" cmpd="sng">
            <a:solidFill>
              <a:schemeClr val="bg1">
                <a:lumMod val="50000"/>
              </a:schemeClr>
            </a:solidFill>
            <a:prstDash val="solid"/>
            <a:miter lim="0"/>
            <a:headEnd/>
            <a:tailEnd/>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23313C"/>
              </a:solidFill>
              <a:effectLst>
                <a:outerShdw blurRad="38100" dist="38100" dir="2700000" algn="tl">
                  <a:srgbClr val="C0C0C0"/>
                </a:outerShdw>
              </a:effectLst>
            </a:endParaRPr>
          </a:p>
        </p:txBody>
      </p:sp>
      <p:sp>
        <p:nvSpPr>
          <p:cNvPr id="65" name="AutoShape 44"/>
          <p:cNvSpPr>
            <a:spLocks/>
          </p:cNvSpPr>
          <p:nvPr/>
        </p:nvSpPr>
        <p:spPr bwMode="auto">
          <a:xfrm>
            <a:off x="19838806" y="5687664"/>
            <a:ext cx="734096" cy="71398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020" y="14910"/>
                </a:moveTo>
                <a:lnTo>
                  <a:pt x="8020" y="21599"/>
                </a:lnTo>
                <a:lnTo>
                  <a:pt x="11100" y="17950"/>
                </a:lnTo>
                <a:cubicBezTo>
                  <a:pt x="11100" y="17950"/>
                  <a:pt x="8020" y="14910"/>
                  <a:pt x="8020" y="14910"/>
                </a:cubicBezTo>
                <a:close/>
                <a:moveTo>
                  <a:pt x="21600" y="0"/>
                </a:moveTo>
                <a:lnTo>
                  <a:pt x="16009" y="20532"/>
                </a:lnTo>
                <a:lnTo>
                  <a:pt x="8883" y="13611"/>
                </a:lnTo>
                <a:lnTo>
                  <a:pt x="15906" y="6018"/>
                </a:lnTo>
                <a:lnTo>
                  <a:pt x="6493" y="12683"/>
                </a:lnTo>
                <a:lnTo>
                  <a:pt x="0" y="11066"/>
                </a:lnTo>
                <a:cubicBezTo>
                  <a:pt x="0" y="11066"/>
                  <a:pt x="21600" y="0"/>
                  <a:pt x="21600" y="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66" name="AutoShape 19"/>
          <p:cNvSpPr>
            <a:spLocks/>
          </p:cNvSpPr>
          <p:nvPr/>
        </p:nvSpPr>
        <p:spPr bwMode="auto">
          <a:xfrm>
            <a:off x="4777272" y="4131364"/>
            <a:ext cx="702051" cy="702051"/>
          </a:xfrm>
          <a:custGeom>
            <a:avLst/>
            <a:gdLst>
              <a:gd name="T0" fmla="*/ 10580 w 21161"/>
              <a:gd name="T1" fmla="*/ 10800 h 21600"/>
              <a:gd name="T2" fmla="*/ 10580 w 21161"/>
              <a:gd name="T3" fmla="*/ 10800 h 21600"/>
              <a:gd name="T4" fmla="*/ 10580 w 21161"/>
              <a:gd name="T5" fmla="*/ 10800 h 21600"/>
              <a:gd name="T6" fmla="*/ 10580 w 21161"/>
              <a:gd name="T7" fmla="*/ 10800 h 21600"/>
            </a:gdLst>
            <a:ahLst/>
            <a:cxnLst>
              <a:cxn ang="0">
                <a:pos x="T0" y="T1"/>
              </a:cxn>
              <a:cxn ang="0">
                <a:pos x="T2" y="T3"/>
              </a:cxn>
              <a:cxn ang="0">
                <a:pos x="T4" y="T5"/>
              </a:cxn>
              <a:cxn ang="0">
                <a:pos x="T6" y="T7"/>
              </a:cxn>
            </a:cxnLst>
            <a:rect l="0" t="0" r="r" b="b"/>
            <a:pathLst>
              <a:path w="21161" h="21600">
                <a:moveTo>
                  <a:pt x="20060" y="18059"/>
                </a:moveTo>
                <a:cubicBezTo>
                  <a:pt x="21457" y="16335"/>
                  <a:pt x="21599" y="13755"/>
                  <a:pt x="20051" y="11803"/>
                </a:cubicBezTo>
                <a:cubicBezTo>
                  <a:pt x="18458" y="15480"/>
                  <a:pt x="14527" y="18227"/>
                  <a:pt x="9482" y="18193"/>
                </a:cubicBezTo>
                <a:cubicBezTo>
                  <a:pt x="10946" y="19954"/>
                  <a:pt x="13609" y="21003"/>
                  <a:pt x="16843" y="20190"/>
                </a:cubicBezTo>
                <a:cubicBezTo>
                  <a:pt x="17744" y="20761"/>
                  <a:pt x="19733" y="21338"/>
                  <a:pt x="21132" y="21600"/>
                </a:cubicBezTo>
                <a:cubicBezTo>
                  <a:pt x="20610" y="20536"/>
                  <a:pt x="20031" y="19077"/>
                  <a:pt x="20060" y="18059"/>
                </a:cubicBezTo>
                <a:close/>
                <a:moveTo>
                  <a:pt x="42" y="18016"/>
                </a:moveTo>
                <a:cubicBezTo>
                  <a:pt x="811" y="16450"/>
                  <a:pt x="1664" y="14301"/>
                  <a:pt x="1621" y="12802"/>
                </a:cubicBezTo>
                <a:cubicBezTo>
                  <a:pt x="585" y="11523"/>
                  <a:pt x="0" y="9873"/>
                  <a:pt x="0" y="8195"/>
                </a:cubicBezTo>
                <a:cubicBezTo>
                  <a:pt x="0" y="3461"/>
                  <a:pt x="4484" y="0"/>
                  <a:pt x="9504" y="0"/>
                </a:cubicBezTo>
                <a:cubicBezTo>
                  <a:pt x="14493" y="0"/>
                  <a:pt x="19009" y="3436"/>
                  <a:pt x="19009" y="8195"/>
                </a:cubicBezTo>
                <a:cubicBezTo>
                  <a:pt x="19009" y="13151"/>
                  <a:pt x="13677" y="17781"/>
                  <a:pt x="6361" y="15941"/>
                </a:cubicBezTo>
                <a:cubicBezTo>
                  <a:pt x="5033" y="16781"/>
                  <a:pt x="2103" y="17632"/>
                  <a:pt x="42" y="1801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3" name="AutoShape 5"/>
          <p:cNvSpPr>
            <a:spLocks/>
          </p:cNvSpPr>
          <p:nvPr/>
        </p:nvSpPr>
        <p:spPr bwMode="auto">
          <a:xfrm>
            <a:off x="14082713" y="5903913"/>
            <a:ext cx="1741487" cy="1741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7B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9094" name="AutoShape 6"/>
          <p:cNvSpPr>
            <a:spLocks/>
          </p:cNvSpPr>
          <p:nvPr/>
        </p:nvSpPr>
        <p:spPr bwMode="auto">
          <a:xfrm>
            <a:off x="14808200" y="6350000"/>
            <a:ext cx="1008063" cy="1247775"/>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599" y="10617"/>
                  <a:pt x="19743" y="4539"/>
                  <a:pt x="19743" y="4539"/>
                </a:cubicBezTo>
                <a:lnTo>
                  <a:pt x="9365" y="0"/>
                </a:lnTo>
                <a:cubicBezTo>
                  <a:pt x="9365" y="0"/>
                  <a:pt x="16452" y="6663"/>
                  <a:pt x="11643" y="12593"/>
                </a:cubicBezTo>
                <a:cubicBezTo>
                  <a:pt x="6987" y="18335"/>
                  <a:pt x="0" y="16694"/>
                  <a:pt x="0" y="16694"/>
                </a:cubicBezTo>
                <a:close/>
              </a:path>
            </a:pathLst>
          </a:custGeom>
          <a:solidFill>
            <a:srgbClr val="64305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9100" name="AutoShape 12"/>
          <p:cNvSpPr>
            <a:spLocks/>
          </p:cNvSpPr>
          <p:nvPr/>
        </p:nvSpPr>
        <p:spPr bwMode="auto">
          <a:xfrm>
            <a:off x="14089063" y="3668713"/>
            <a:ext cx="1741487" cy="1741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E4932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9101" name="AutoShape 13"/>
          <p:cNvSpPr>
            <a:spLocks/>
          </p:cNvSpPr>
          <p:nvPr/>
        </p:nvSpPr>
        <p:spPr bwMode="auto">
          <a:xfrm>
            <a:off x="14806613" y="4113213"/>
            <a:ext cx="1009650" cy="1249362"/>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599" y="10617"/>
                  <a:pt x="19743" y="4539"/>
                  <a:pt x="19743" y="4539"/>
                </a:cubicBezTo>
                <a:lnTo>
                  <a:pt x="9365" y="0"/>
                </a:lnTo>
                <a:cubicBezTo>
                  <a:pt x="9365" y="0"/>
                  <a:pt x="16452" y="6663"/>
                  <a:pt x="11643" y="12593"/>
                </a:cubicBezTo>
                <a:cubicBezTo>
                  <a:pt x="6987" y="18335"/>
                  <a:pt x="0" y="16694"/>
                  <a:pt x="0" y="16694"/>
                </a:cubicBezTo>
                <a:close/>
              </a:path>
            </a:pathLst>
          </a:custGeom>
          <a:solidFill>
            <a:srgbClr val="DD801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9103" name="AutoShape 15"/>
          <p:cNvSpPr>
            <a:spLocks/>
          </p:cNvSpPr>
          <p:nvPr/>
        </p:nvSpPr>
        <p:spPr bwMode="auto">
          <a:xfrm>
            <a:off x="14082713" y="8081963"/>
            <a:ext cx="1741487" cy="1741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5CBCB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9104" name="AutoShape 16"/>
          <p:cNvSpPr>
            <a:spLocks/>
          </p:cNvSpPr>
          <p:nvPr/>
        </p:nvSpPr>
        <p:spPr bwMode="auto">
          <a:xfrm>
            <a:off x="14808200" y="8534400"/>
            <a:ext cx="1008063" cy="1247775"/>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599" y="10617"/>
                  <a:pt x="19743" y="4539"/>
                  <a:pt x="19743" y="4539"/>
                </a:cubicBezTo>
                <a:lnTo>
                  <a:pt x="9365" y="0"/>
                </a:lnTo>
                <a:cubicBezTo>
                  <a:pt x="9365" y="0"/>
                  <a:pt x="16452" y="6663"/>
                  <a:pt x="11643" y="12593"/>
                </a:cubicBezTo>
                <a:cubicBezTo>
                  <a:pt x="6987" y="18335"/>
                  <a:pt x="0" y="16694"/>
                  <a:pt x="0" y="16694"/>
                </a:cubicBezTo>
                <a:close/>
              </a:path>
            </a:pathLst>
          </a:custGeom>
          <a:solidFill>
            <a:srgbClr val="3E9789"/>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9089" name="AutoShape 1"/>
          <p:cNvSpPr>
            <a:spLocks/>
          </p:cNvSpPr>
          <p:nvPr/>
        </p:nvSpPr>
        <p:spPr bwMode="auto">
          <a:xfrm>
            <a:off x="1574800" y="9766300"/>
            <a:ext cx="11047413" cy="3286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999" y="0"/>
                </a:moveTo>
                <a:lnTo>
                  <a:pt x="20988" y="0"/>
                </a:lnTo>
                <a:lnTo>
                  <a:pt x="611" y="0"/>
                </a:lnTo>
                <a:lnTo>
                  <a:pt x="600" y="0"/>
                </a:lnTo>
                <a:cubicBezTo>
                  <a:pt x="268" y="0"/>
                  <a:pt x="0" y="4463"/>
                  <a:pt x="0" y="9970"/>
                </a:cubicBezTo>
                <a:lnTo>
                  <a:pt x="0" y="11632"/>
                </a:lnTo>
                <a:cubicBezTo>
                  <a:pt x="0" y="17137"/>
                  <a:pt x="268" y="21600"/>
                  <a:pt x="600" y="21600"/>
                </a:cubicBezTo>
                <a:lnTo>
                  <a:pt x="611" y="21600"/>
                </a:lnTo>
                <a:lnTo>
                  <a:pt x="20988" y="21600"/>
                </a:lnTo>
                <a:lnTo>
                  <a:pt x="20999" y="21600"/>
                </a:lnTo>
                <a:cubicBezTo>
                  <a:pt x="21331" y="21600"/>
                  <a:pt x="21599" y="17137"/>
                  <a:pt x="21599" y="11632"/>
                </a:cubicBezTo>
                <a:lnTo>
                  <a:pt x="21599" y="9970"/>
                </a:lnTo>
                <a:cubicBezTo>
                  <a:pt x="21599" y="4463"/>
                  <a:pt x="21331" y="0"/>
                  <a:pt x="20999" y="0"/>
                </a:cubicBezTo>
                <a:close/>
              </a:path>
            </a:pathLst>
          </a:custGeom>
          <a:solidFill>
            <a:srgbClr val="B4B6B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9090" name="AutoShape 2"/>
          <p:cNvSpPr>
            <a:spLocks/>
          </p:cNvSpPr>
          <p:nvPr/>
        </p:nvSpPr>
        <p:spPr bwMode="auto">
          <a:xfrm>
            <a:off x="2836863" y="4038600"/>
            <a:ext cx="8585200" cy="58102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0453"/>
                </a:moveTo>
                <a:cubicBezTo>
                  <a:pt x="21600" y="21086"/>
                  <a:pt x="21251" y="21600"/>
                  <a:pt x="20820" y="21600"/>
                </a:cubicBezTo>
                <a:lnTo>
                  <a:pt x="779" y="21600"/>
                </a:lnTo>
                <a:cubicBezTo>
                  <a:pt x="348" y="21600"/>
                  <a:pt x="0" y="21086"/>
                  <a:pt x="0" y="20453"/>
                </a:cubicBezTo>
                <a:lnTo>
                  <a:pt x="0" y="1146"/>
                </a:lnTo>
                <a:cubicBezTo>
                  <a:pt x="0" y="513"/>
                  <a:pt x="348" y="0"/>
                  <a:pt x="779" y="0"/>
                </a:cubicBezTo>
                <a:lnTo>
                  <a:pt x="20820" y="0"/>
                </a:lnTo>
                <a:cubicBezTo>
                  <a:pt x="21251" y="0"/>
                  <a:pt x="21600" y="513"/>
                  <a:pt x="21600" y="1146"/>
                </a:cubicBezTo>
                <a:cubicBezTo>
                  <a:pt x="21600" y="1146"/>
                  <a:pt x="21600" y="20453"/>
                  <a:pt x="21600" y="20453"/>
                </a:cubicBezTo>
                <a:close/>
              </a:path>
            </a:pathLst>
          </a:custGeom>
          <a:solidFill>
            <a:srgbClr val="484849"/>
          </a:solidFill>
          <a:ln w="38100" cap="flat" cmpd="sng">
            <a:solidFill>
              <a:srgbClr val="6E6D6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9091" name="AutoShape 3"/>
          <p:cNvSpPr>
            <a:spLocks/>
          </p:cNvSpPr>
          <p:nvPr/>
        </p:nvSpPr>
        <p:spPr bwMode="auto">
          <a:xfrm>
            <a:off x="3168650" y="4279900"/>
            <a:ext cx="7904163" cy="5092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lnTo>
                  <a:pt x="0" y="21600"/>
                </a:lnTo>
                <a:lnTo>
                  <a:pt x="0" y="0"/>
                </a:lnTo>
                <a:lnTo>
                  <a:pt x="21600" y="0"/>
                </a:lnTo>
                <a:cubicBezTo>
                  <a:pt x="21600" y="0"/>
                  <a:pt x="21600" y="21600"/>
                  <a:pt x="21600" y="21600"/>
                </a:cubicBezTo>
                <a:close/>
              </a:path>
            </a:pathLst>
          </a:custGeom>
          <a:solidFill>
            <a:srgbClr val="00000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DCDEE0"/>
                </a:outerShdw>
              </a:effectLst>
            </a:endParaRPr>
          </a:p>
        </p:txBody>
      </p:sp>
      <p:sp>
        <p:nvSpPr>
          <p:cNvPr id="89092" name="AutoShape 4"/>
          <p:cNvSpPr>
            <a:spLocks/>
          </p:cNvSpPr>
          <p:nvPr/>
        </p:nvSpPr>
        <p:spPr bwMode="auto">
          <a:xfrm>
            <a:off x="7107238" y="4106863"/>
            <a:ext cx="146050" cy="1460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794"/>
                </a:moveTo>
                <a:cubicBezTo>
                  <a:pt x="21600" y="16761"/>
                  <a:pt x="16755" y="21600"/>
                  <a:pt x="10791" y="21600"/>
                </a:cubicBezTo>
                <a:cubicBezTo>
                  <a:pt x="4831" y="21600"/>
                  <a:pt x="0" y="16761"/>
                  <a:pt x="0" y="10794"/>
                </a:cubicBezTo>
                <a:cubicBezTo>
                  <a:pt x="0" y="4832"/>
                  <a:pt x="4831" y="0"/>
                  <a:pt x="10791" y="0"/>
                </a:cubicBezTo>
                <a:cubicBezTo>
                  <a:pt x="16755" y="0"/>
                  <a:pt x="21600" y="4832"/>
                  <a:pt x="21600" y="10794"/>
                </a:cubicBezTo>
                <a:close/>
              </a:path>
            </a:pathLst>
          </a:custGeom>
          <a:solidFill>
            <a:srgbClr val="232323"/>
          </a:solidFill>
          <a:ln w="12700" cap="flat" cmpd="sng">
            <a:solidFill>
              <a:srgbClr val="232323"/>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9095" name="AutoShape 7"/>
          <p:cNvSpPr>
            <a:spLocks/>
          </p:cNvSpPr>
          <p:nvPr/>
        </p:nvSpPr>
        <p:spPr bwMode="auto">
          <a:xfrm>
            <a:off x="14412913" y="6234113"/>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87437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9096" name="AutoShape 8"/>
          <p:cNvSpPr>
            <a:spLocks/>
          </p:cNvSpPr>
          <p:nvPr/>
        </p:nvSpPr>
        <p:spPr bwMode="auto">
          <a:xfrm>
            <a:off x="1379538" y="844550"/>
            <a:ext cx="101981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Web application</a:t>
            </a:r>
            <a:endParaRPr lang="en-US" dirty="0"/>
          </a:p>
        </p:txBody>
      </p:sp>
      <p:sp>
        <p:nvSpPr>
          <p:cNvPr id="89097" name="AutoShape 9"/>
          <p:cNvSpPr>
            <a:spLocks/>
          </p:cNvSpPr>
          <p:nvPr/>
        </p:nvSpPr>
        <p:spPr bwMode="auto">
          <a:xfrm>
            <a:off x="16344900" y="3746500"/>
            <a:ext cx="5422900" cy="1587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200" dirty="0" err="1">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Etiam</a:t>
            </a:r>
            <a:r>
              <a:rPr lang="en-US" sz="3200" dirty="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3200" dirty="0" err="1">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cursus</a:t>
            </a:r>
            <a:r>
              <a:rPr lang="en-US" sz="3200" dirty="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3200" dirty="0" err="1">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vehicula</a:t>
            </a:r>
            <a:r>
              <a:rPr lang="en-US" sz="3200" dirty="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3200" dirty="0" err="1">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nulla</a:t>
            </a:r>
            <a:r>
              <a:rPr lang="en-US" sz="3200" dirty="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3200" dirty="0" err="1">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viverra</a:t>
            </a:r>
            <a:r>
              <a:rPr lang="en-US" sz="3200" dirty="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3200" dirty="0" err="1">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consectetur</a:t>
            </a:r>
            <a:r>
              <a:rPr lang="en-US" sz="3200" dirty="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3200" dirty="0" err="1">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nulla</a:t>
            </a:r>
            <a:r>
              <a:rPr lang="en-US" sz="3200" dirty="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3200" dirty="0" err="1">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pulvinar</a:t>
            </a:r>
            <a:r>
              <a:rPr lang="en-US" sz="3200" dirty="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id </a:t>
            </a:r>
            <a:r>
              <a:rPr lang="en-US" sz="3200" dirty="0" err="1">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donec</a:t>
            </a:r>
            <a:r>
              <a:rPr lang="en-US" sz="3200" dirty="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non.</a:t>
            </a:r>
            <a:endParaRPr lang="en-US" dirty="0"/>
          </a:p>
        </p:txBody>
      </p:sp>
      <p:sp>
        <p:nvSpPr>
          <p:cNvPr id="89098" name="AutoShape 10"/>
          <p:cNvSpPr>
            <a:spLocks/>
          </p:cNvSpPr>
          <p:nvPr/>
        </p:nvSpPr>
        <p:spPr bwMode="auto">
          <a:xfrm>
            <a:off x="16344900" y="5980113"/>
            <a:ext cx="5422900" cy="1587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2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Sed suscipit magna eu turpis rutrum luctus eu malesuada mi.</a:t>
            </a:r>
            <a:endParaRPr lang="en-US"/>
          </a:p>
        </p:txBody>
      </p:sp>
      <p:sp>
        <p:nvSpPr>
          <p:cNvPr id="89099" name="AutoShape 11"/>
          <p:cNvSpPr>
            <a:spLocks/>
          </p:cNvSpPr>
          <p:nvPr/>
        </p:nvSpPr>
        <p:spPr bwMode="auto">
          <a:xfrm>
            <a:off x="16344900" y="8159750"/>
            <a:ext cx="5422900" cy="1587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2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In hac habitasse platea dict umst. Aliquam condimentum in neque ac ullamcorper</a:t>
            </a:r>
            <a:endParaRPr lang="en-US"/>
          </a:p>
        </p:txBody>
      </p:sp>
      <p:sp>
        <p:nvSpPr>
          <p:cNvPr id="89102" name="AutoShape 14"/>
          <p:cNvSpPr>
            <a:spLocks/>
          </p:cNvSpPr>
          <p:nvPr/>
        </p:nvSpPr>
        <p:spPr bwMode="auto">
          <a:xfrm>
            <a:off x="14406563" y="3998913"/>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7A45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9105" name="AutoShape 17"/>
          <p:cNvSpPr>
            <a:spLocks/>
          </p:cNvSpPr>
          <p:nvPr/>
        </p:nvSpPr>
        <p:spPr bwMode="auto">
          <a:xfrm>
            <a:off x="14412913" y="8418513"/>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69C8B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pic>
        <p:nvPicPr>
          <p:cNvPr id="89106" name="Picture 18" descr="browser-in-0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11500" y="4275138"/>
            <a:ext cx="7962900" cy="5097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9107" name="Line 19"/>
          <p:cNvSpPr>
            <a:spLocks noChangeShapeType="1"/>
          </p:cNvSpPr>
          <p:nvPr/>
        </p:nvSpPr>
        <p:spPr bwMode="auto">
          <a:xfrm flipH="1" flipV="1">
            <a:off x="9256713" y="6767513"/>
            <a:ext cx="4827587" cy="1587"/>
          </a:xfrm>
          <a:prstGeom prst="line">
            <a:avLst/>
          </a:prstGeom>
          <a:noFill/>
          <a:ln w="38100" cap="flat" cmpd="sng">
            <a:solidFill>
              <a:srgbClr val="7C3E64"/>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89108" name="AutoShape 20"/>
          <p:cNvSpPr>
            <a:spLocks/>
          </p:cNvSpPr>
          <p:nvPr/>
        </p:nvSpPr>
        <p:spPr bwMode="auto">
          <a:xfrm>
            <a:off x="9055100" y="6667500"/>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753F61"/>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89109" name="AutoShape 21"/>
          <p:cNvSpPr>
            <a:spLocks/>
          </p:cNvSpPr>
          <p:nvPr/>
        </p:nvSpPr>
        <p:spPr bwMode="auto">
          <a:xfrm>
            <a:off x="8229600" y="4519613"/>
            <a:ext cx="5930900" cy="850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12812" y="21599"/>
                </a:lnTo>
                <a:lnTo>
                  <a:pt x="12812" y="0"/>
                </a:lnTo>
                <a:lnTo>
                  <a:pt x="21599" y="0"/>
                </a:lnTo>
              </a:path>
            </a:pathLst>
          </a:custGeom>
          <a:noFill/>
          <a:ln w="38100" cap="flat" cmpd="sng">
            <a:solidFill>
              <a:srgbClr val="E49328"/>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9110" name="AutoShape 22"/>
          <p:cNvSpPr>
            <a:spLocks/>
          </p:cNvSpPr>
          <p:nvPr/>
        </p:nvSpPr>
        <p:spPr bwMode="auto">
          <a:xfrm>
            <a:off x="8026400" y="5257800"/>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D7811B"/>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89111" name="AutoShape 23"/>
          <p:cNvSpPr>
            <a:spLocks/>
          </p:cNvSpPr>
          <p:nvPr/>
        </p:nvSpPr>
        <p:spPr bwMode="auto">
          <a:xfrm>
            <a:off x="9345613" y="8077200"/>
            <a:ext cx="4827587" cy="863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600"/>
                </a:moveTo>
                <a:lnTo>
                  <a:pt x="11027" y="21600"/>
                </a:lnTo>
                <a:lnTo>
                  <a:pt x="11027" y="0"/>
                </a:lnTo>
                <a:lnTo>
                  <a:pt x="0" y="0"/>
                </a:lnTo>
              </a:path>
            </a:pathLst>
          </a:custGeom>
          <a:noFill/>
          <a:ln w="38100" cap="flat" cmpd="sng">
            <a:solidFill>
              <a:srgbClr val="5DBEB6"/>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9112" name="AutoShape 24"/>
          <p:cNvSpPr>
            <a:spLocks/>
          </p:cNvSpPr>
          <p:nvPr/>
        </p:nvSpPr>
        <p:spPr bwMode="auto">
          <a:xfrm>
            <a:off x="9156700" y="7988300"/>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58968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89113" name="AutoShape 25"/>
          <p:cNvSpPr>
            <a:spLocks/>
          </p:cNvSpPr>
          <p:nvPr/>
        </p:nvSpPr>
        <p:spPr bwMode="auto">
          <a:xfrm>
            <a:off x="14541500" y="8636000"/>
            <a:ext cx="735013" cy="7175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020" y="14910"/>
                </a:moveTo>
                <a:lnTo>
                  <a:pt x="8020" y="21599"/>
                </a:lnTo>
                <a:lnTo>
                  <a:pt x="11100" y="17950"/>
                </a:lnTo>
                <a:cubicBezTo>
                  <a:pt x="11100" y="17950"/>
                  <a:pt x="8020" y="14910"/>
                  <a:pt x="8020" y="14910"/>
                </a:cubicBezTo>
                <a:close/>
                <a:moveTo>
                  <a:pt x="21600" y="0"/>
                </a:moveTo>
                <a:lnTo>
                  <a:pt x="16009" y="20532"/>
                </a:lnTo>
                <a:lnTo>
                  <a:pt x="8883" y="13611"/>
                </a:lnTo>
                <a:lnTo>
                  <a:pt x="15906" y="6018"/>
                </a:lnTo>
                <a:lnTo>
                  <a:pt x="6493" y="12683"/>
                </a:lnTo>
                <a:lnTo>
                  <a:pt x="0" y="11066"/>
                </a:lnTo>
                <a:cubicBezTo>
                  <a:pt x="0" y="11066"/>
                  <a:pt x="21600" y="0"/>
                  <a:pt x="21600" y="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9114" name="AutoShape 26"/>
          <p:cNvSpPr>
            <a:spLocks/>
          </p:cNvSpPr>
          <p:nvPr/>
        </p:nvSpPr>
        <p:spPr bwMode="auto">
          <a:xfrm>
            <a:off x="14643100" y="4140200"/>
            <a:ext cx="673100" cy="798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919" y="18996"/>
                </a:moveTo>
                <a:cubicBezTo>
                  <a:pt x="13919" y="20434"/>
                  <a:pt x="12536" y="21600"/>
                  <a:pt x="10830" y="21600"/>
                </a:cubicBezTo>
                <a:cubicBezTo>
                  <a:pt x="9125" y="21600"/>
                  <a:pt x="7743" y="20434"/>
                  <a:pt x="7743" y="18996"/>
                </a:cubicBezTo>
                <a:cubicBezTo>
                  <a:pt x="7743" y="18996"/>
                  <a:pt x="13919" y="18996"/>
                  <a:pt x="13919" y="18996"/>
                </a:cubicBezTo>
                <a:close/>
                <a:moveTo>
                  <a:pt x="10800" y="1134"/>
                </a:moveTo>
                <a:cubicBezTo>
                  <a:pt x="11306" y="1134"/>
                  <a:pt x="11718" y="1481"/>
                  <a:pt x="11718" y="1909"/>
                </a:cubicBezTo>
                <a:cubicBezTo>
                  <a:pt x="11718" y="2336"/>
                  <a:pt x="11306" y="2683"/>
                  <a:pt x="10800" y="2683"/>
                </a:cubicBezTo>
                <a:cubicBezTo>
                  <a:pt x="10293" y="2683"/>
                  <a:pt x="9881" y="2336"/>
                  <a:pt x="9881" y="1909"/>
                </a:cubicBezTo>
                <a:cubicBezTo>
                  <a:pt x="9881" y="1482"/>
                  <a:pt x="10293" y="1134"/>
                  <a:pt x="10800" y="1134"/>
                </a:cubicBezTo>
                <a:close/>
                <a:moveTo>
                  <a:pt x="14187" y="3550"/>
                </a:moveTo>
                <a:cubicBezTo>
                  <a:pt x="13492" y="3214"/>
                  <a:pt x="13062" y="2587"/>
                  <a:pt x="13063" y="1912"/>
                </a:cubicBezTo>
                <a:cubicBezTo>
                  <a:pt x="13063" y="1911"/>
                  <a:pt x="13063" y="1910"/>
                  <a:pt x="13063" y="1909"/>
                </a:cubicBezTo>
                <a:cubicBezTo>
                  <a:pt x="13063" y="854"/>
                  <a:pt x="12049" y="0"/>
                  <a:pt x="10800" y="0"/>
                </a:cubicBezTo>
                <a:cubicBezTo>
                  <a:pt x="9549" y="0"/>
                  <a:pt x="8535" y="854"/>
                  <a:pt x="8535" y="1909"/>
                </a:cubicBezTo>
                <a:cubicBezTo>
                  <a:pt x="8535" y="1910"/>
                  <a:pt x="8535" y="1911"/>
                  <a:pt x="8535" y="1912"/>
                </a:cubicBezTo>
                <a:cubicBezTo>
                  <a:pt x="8537" y="2588"/>
                  <a:pt x="8107" y="3214"/>
                  <a:pt x="7411" y="3550"/>
                </a:cubicBezTo>
                <a:cubicBezTo>
                  <a:pt x="2371" y="5990"/>
                  <a:pt x="5267" y="14093"/>
                  <a:pt x="0" y="15526"/>
                </a:cubicBezTo>
                <a:lnTo>
                  <a:pt x="0" y="17418"/>
                </a:lnTo>
                <a:lnTo>
                  <a:pt x="21599" y="17418"/>
                </a:lnTo>
                <a:lnTo>
                  <a:pt x="21599" y="15526"/>
                </a:lnTo>
                <a:cubicBezTo>
                  <a:pt x="16332" y="14093"/>
                  <a:pt x="19228" y="5990"/>
                  <a:pt x="14187" y="355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9115" name="AutoShape 27"/>
          <p:cNvSpPr>
            <a:spLocks/>
          </p:cNvSpPr>
          <p:nvPr/>
        </p:nvSpPr>
        <p:spPr bwMode="auto">
          <a:xfrm>
            <a:off x="14617700" y="6413500"/>
            <a:ext cx="706438" cy="7064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6089" y="0"/>
                </a:moveTo>
                <a:cubicBezTo>
                  <a:pt x="8890" y="0"/>
                  <a:pt x="10227" y="3305"/>
                  <a:pt x="10891" y="4753"/>
                </a:cubicBezTo>
                <a:cubicBezTo>
                  <a:pt x="10891" y="4753"/>
                  <a:pt x="8103" y="4753"/>
                  <a:pt x="6111" y="4753"/>
                </a:cubicBezTo>
                <a:cubicBezTo>
                  <a:pt x="2791" y="4753"/>
                  <a:pt x="2756" y="0"/>
                  <a:pt x="6089" y="0"/>
                </a:cubicBezTo>
                <a:close/>
                <a:moveTo>
                  <a:pt x="6561" y="1572"/>
                </a:moveTo>
                <a:cubicBezTo>
                  <a:pt x="5448" y="1572"/>
                  <a:pt x="5395" y="3443"/>
                  <a:pt x="6846" y="3443"/>
                </a:cubicBezTo>
                <a:lnTo>
                  <a:pt x="8787" y="3443"/>
                </a:lnTo>
                <a:cubicBezTo>
                  <a:pt x="8085" y="2376"/>
                  <a:pt x="7420" y="1572"/>
                  <a:pt x="6561" y="1572"/>
                </a:cubicBezTo>
                <a:close/>
                <a:moveTo>
                  <a:pt x="15694" y="0"/>
                </a:moveTo>
                <a:cubicBezTo>
                  <a:pt x="19026" y="0"/>
                  <a:pt x="18991" y="4753"/>
                  <a:pt x="15671" y="4753"/>
                </a:cubicBezTo>
                <a:cubicBezTo>
                  <a:pt x="13678" y="4753"/>
                  <a:pt x="10891" y="4753"/>
                  <a:pt x="10891" y="4753"/>
                </a:cubicBezTo>
                <a:cubicBezTo>
                  <a:pt x="11556" y="3305"/>
                  <a:pt x="12892" y="0"/>
                  <a:pt x="15694" y="0"/>
                </a:cubicBezTo>
                <a:close/>
                <a:moveTo>
                  <a:pt x="12995" y="3443"/>
                </a:moveTo>
                <a:lnTo>
                  <a:pt x="14937" y="3443"/>
                </a:lnTo>
                <a:cubicBezTo>
                  <a:pt x="16387" y="3443"/>
                  <a:pt x="16334" y="1572"/>
                  <a:pt x="15222" y="1572"/>
                </a:cubicBezTo>
                <a:cubicBezTo>
                  <a:pt x="14362" y="1572"/>
                  <a:pt x="13698" y="2376"/>
                  <a:pt x="12995" y="3443"/>
                </a:cubicBezTo>
                <a:close/>
                <a:moveTo>
                  <a:pt x="12110" y="5802"/>
                </a:moveTo>
                <a:lnTo>
                  <a:pt x="12110" y="9314"/>
                </a:lnTo>
                <a:lnTo>
                  <a:pt x="21599" y="9314"/>
                </a:lnTo>
                <a:lnTo>
                  <a:pt x="21599" y="5802"/>
                </a:lnTo>
                <a:cubicBezTo>
                  <a:pt x="21599" y="5802"/>
                  <a:pt x="12110" y="5802"/>
                  <a:pt x="12110" y="5802"/>
                </a:cubicBezTo>
                <a:close/>
                <a:moveTo>
                  <a:pt x="12110" y="21599"/>
                </a:moveTo>
                <a:lnTo>
                  <a:pt x="20649" y="21599"/>
                </a:lnTo>
                <a:lnTo>
                  <a:pt x="20649" y="10887"/>
                </a:lnTo>
                <a:lnTo>
                  <a:pt x="12110" y="10887"/>
                </a:lnTo>
                <a:cubicBezTo>
                  <a:pt x="12110" y="10887"/>
                  <a:pt x="12110" y="21599"/>
                  <a:pt x="12110" y="21599"/>
                </a:cubicBezTo>
                <a:close/>
                <a:moveTo>
                  <a:pt x="9489" y="5802"/>
                </a:moveTo>
                <a:lnTo>
                  <a:pt x="0" y="5802"/>
                </a:lnTo>
                <a:lnTo>
                  <a:pt x="0" y="9314"/>
                </a:lnTo>
                <a:lnTo>
                  <a:pt x="9489" y="9314"/>
                </a:lnTo>
                <a:cubicBezTo>
                  <a:pt x="9489" y="9314"/>
                  <a:pt x="9489" y="5802"/>
                  <a:pt x="9489" y="5802"/>
                </a:cubicBezTo>
                <a:close/>
                <a:moveTo>
                  <a:pt x="9489" y="21599"/>
                </a:moveTo>
                <a:lnTo>
                  <a:pt x="949" y="21599"/>
                </a:lnTo>
                <a:lnTo>
                  <a:pt x="949" y="10887"/>
                </a:lnTo>
                <a:lnTo>
                  <a:pt x="9489" y="10887"/>
                </a:lnTo>
                <a:cubicBezTo>
                  <a:pt x="9489" y="10887"/>
                  <a:pt x="9489" y="21599"/>
                  <a:pt x="9489" y="21599"/>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9116" name="AutoShape 28"/>
          <p:cNvSpPr>
            <a:spLocks/>
          </p:cNvSpPr>
          <p:nvPr/>
        </p:nvSpPr>
        <p:spPr bwMode="auto">
          <a:xfrm>
            <a:off x="1574800" y="9756775"/>
            <a:ext cx="11049000" cy="177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ubicBezTo>
                  <a:pt x="0" y="21599"/>
                  <a:pt x="0" y="0"/>
                  <a:pt x="0" y="0"/>
                </a:cubicBezTo>
                <a:close/>
              </a:path>
            </a:pathLst>
          </a:custGeom>
          <a:solidFill>
            <a:srgbClr val="D9DADB"/>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23" name="AutoShape 31"/>
          <p:cNvSpPr>
            <a:spLocks/>
          </p:cNvSpPr>
          <p:nvPr/>
        </p:nvSpPr>
        <p:spPr bwMode="auto">
          <a:xfrm>
            <a:off x="19683413" y="8418513"/>
            <a:ext cx="1741487" cy="1741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7C3E6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5025" name="AutoShape 33"/>
          <p:cNvSpPr>
            <a:spLocks/>
          </p:cNvSpPr>
          <p:nvPr/>
        </p:nvSpPr>
        <p:spPr bwMode="auto">
          <a:xfrm>
            <a:off x="20408900" y="8864600"/>
            <a:ext cx="1008063" cy="1247775"/>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600" y="10617"/>
                  <a:pt x="19743" y="4539"/>
                  <a:pt x="19743" y="4539"/>
                </a:cubicBezTo>
                <a:lnTo>
                  <a:pt x="9365" y="0"/>
                </a:lnTo>
                <a:cubicBezTo>
                  <a:pt x="9365" y="0"/>
                  <a:pt x="16452" y="6663"/>
                  <a:pt x="11643" y="12593"/>
                </a:cubicBezTo>
                <a:cubicBezTo>
                  <a:pt x="6987" y="18335"/>
                  <a:pt x="0" y="16694"/>
                  <a:pt x="0" y="16694"/>
                </a:cubicBezTo>
                <a:close/>
              </a:path>
            </a:pathLst>
          </a:custGeom>
          <a:solidFill>
            <a:srgbClr val="64335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4993" name="AutoShape 1"/>
          <p:cNvSpPr>
            <a:spLocks/>
          </p:cNvSpPr>
          <p:nvPr/>
        </p:nvSpPr>
        <p:spPr bwMode="auto">
          <a:xfrm>
            <a:off x="2614613" y="8431213"/>
            <a:ext cx="1741487" cy="1741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5CBBB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5003" name="AutoShape 11"/>
          <p:cNvSpPr>
            <a:spLocks/>
          </p:cNvSpPr>
          <p:nvPr/>
        </p:nvSpPr>
        <p:spPr bwMode="auto">
          <a:xfrm>
            <a:off x="2506663" y="4494213"/>
            <a:ext cx="1741487" cy="1741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E4932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5016" name="AutoShape 24"/>
          <p:cNvSpPr>
            <a:spLocks/>
          </p:cNvSpPr>
          <p:nvPr/>
        </p:nvSpPr>
        <p:spPr bwMode="auto">
          <a:xfrm>
            <a:off x="3236913" y="4938713"/>
            <a:ext cx="1009650" cy="1249362"/>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599" y="10617"/>
                  <a:pt x="19743" y="4539"/>
                  <a:pt x="19743" y="4539"/>
                </a:cubicBezTo>
                <a:lnTo>
                  <a:pt x="9365" y="0"/>
                </a:lnTo>
                <a:cubicBezTo>
                  <a:pt x="9365" y="0"/>
                  <a:pt x="16452" y="6663"/>
                  <a:pt x="11643" y="12593"/>
                </a:cubicBezTo>
                <a:cubicBezTo>
                  <a:pt x="6987" y="18335"/>
                  <a:pt x="0" y="16694"/>
                  <a:pt x="0" y="16694"/>
                </a:cubicBezTo>
                <a:close/>
              </a:path>
            </a:pathLst>
          </a:custGeom>
          <a:solidFill>
            <a:srgbClr val="DD801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5018" name="AutoShape 26"/>
          <p:cNvSpPr>
            <a:spLocks/>
          </p:cNvSpPr>
          <p:nvPr/>
        </p:nvSpPr>
        <p:spPr bwMode="auto">
          <a:xfrm>
            <a:off x="3352800" y="8877300"/>
            <a:ext cx="1008063" cy="1247775"/>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599" y="10617"/>
                  <a:pt x="19743" y="4539"/>
                  <a:pt x="19743" y="4539"/>
                </a:cubicBezTo>
                <a:lnTo>
                  <a:pt x="9365" y="0"/>
                </a:lnTo>
                <a:cubicBezTo>
                  <a:pt x="9365" y="0"/>
                  <a:pt x="16452" y="6663"/>
                  <a:pt x="11643" y="12593"/>
                </a:cubicBezTo>
                <a:cubicBezTo>
                  <a:pt x="6987" y="18335"/>
                  <a:pt x="0" y="16694"/>
                  <a:pt x="0" y="16694"/>
                </a:cubicBezTo>
                <a:close/>
              </a:path>
            </a:pathLst>
          </a:custGeom>
          <a:solidFill>
            <a:srgbClr val="3E9789"/>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5020" name="AutoShape 28"/>
          <p:cNvSpPr>
            <a:spLocks/>
          </p:cNvSpPr>
          <p:nvPr/>
        </p:nvSpPr>
        <p:spPr bwMode="auto">
          <a:xfrm>
            <a:off x="19543713" y="4075113"/>
            <a:ext cx="1741487" cy="1741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495A7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5021" name="AutoShape 29"/>
          <p:cNvSpPr>
            <a:spLocks/>
          </p:cNvSpPr>
          <p:nvPr/>
        </p:nvSpPr>
        <p:spPr bwMode="auto">
          <a:xfrm>
            <a:off x="20269200" y="4521200"/>
            <a:ext cx="1008063" cy="1247775"/>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600" y="10617"/>
                  <a:pt x="19743" y="4539"/>
                  <a:pt x="19743" y="4539"/>
                </a:cubicBezTo>
                <a:lnTo>
                  <a:pt x="9365" y="0"/>
                </a:lnTo>
                <a:cubicBezTo>
                  <a:pt x="9365" y="0"/>
                  <a:pt x="16452" y="6663"/>
                  <a:pt x="11643" y="12593"/>
                </a:cubicBezTo>
                <a:cubicBezTo>
                  <a:pt x="6987" y="18335"/>
                  <a:pt x="0" y="16694"/>
                  <a:pt x="0" y="16694"/>
                </a:cubicBezTo>
                <a:close/>
              </a:path>
            </a:pathLst>
          </a:custGeom>
          <a:solidFill>
            <a:srgbClr val="30424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4994" name="AutoShape 2"/>
          <p:cNvSpPr>
            <a:spLocks/>
          </p:cNvSpPr>
          <p:nvPr/>
        </p:nvSpPr>
        <p:spPr bwMode="auto">
          <a:xfrm>
            <a:off x="6311900" y="3873500"/>
            <a:ext cx="11334750" cy="70516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0995"/>
                </a:moveTo>
                <a:cubicBezTo>
                  <a:pt x="21599" y="21329"/>
                  <a:pt x="21431" y="21600"/>
                  <a:pt x="21223" y="21600"/>
                </a:cubicBezTo>
                <a:lnTo>
                  <a:pt x="376" y="21600"/>
                </a:lnTo>
                <a:cubicBezTo>
                  <a:pt x="168" y="21600"/>
                  <a:pt x="0" y="21329"/>
                  <a:pt x="0" y="20995"/>
                </a:cubicBezTo>
                <a:lnTo>
                  <a:pt x="0" y="604"/>
                </a:lnTo>
                <a:cubicBezTo>
                  <a:pt x="0" y="270"/>
                  <a:pt x="168" y="0"/>
                  <a:pt x="376" y="0"/>
                </a:cubicBezTo>
                <a:lnTo>
                  <a:pt x="21223" y="0"/>
                </a:lnTo>
                <a:cubicBezTo>
                  <a:pt x="21431" y="0"/>
                  <a:pt x="21599" y="270"/>
                  <a:pt x="21599" y="604"/>
                </a:cubicBezTo>
                <a:cubicBezTo>
                  <a:pt x="21599" y="604"/>
                  <a:pt x="21599" y="20995"/>
                  <a:pt x="21599" y="20995"/>
                </a:cubicBezTo>
                <a:close/>
              </a:path>
            </a:pathLst>
          </a:custGeom>
          <a:solidFill>
            <a:srgbClr val="CFCFC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4995" name="AutoShape 3"/>
          <p:cNvSpPr>
            <a:spLocks/>
          </p:cNvSpPr>
          <p:nvPr/>
        </p:nvSpPr>
        <p:spPr bwMode="auto">
          <a:xfrm>
            <a:off x="6311900" y="4203700"/>
            <a:ext cx="11334750" cy="1012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711" y="6631"/>
                </a:moveTo>
                <a:lnTo>
                  <a:pt x="3496" y="969"/>
                </a:lnTo>
                <a:cubicBezTo>
                  <a:pt x="3466" y="0"/>
                  <a:pt x="3393" y="0"/>
                  <a:pt x="3025" y="0"/>
                </a:cubicBezTo>
                <a:lnTo>
                  <a:pt x="956" y="0"/>
                </a:lnTo>
                <a:cubicBezTo>
                  <a:pt x="515" y="0"/>
                  <a:pt x="521" y="0"/>
                  <a:pt x="485" y="969"/>
                </a:cubicBezTo>
                <a:lnTo>
                  <a:pt x="211" y="6631"/>
                </a:lnTo>
                <a:lnTo>
                  <a:pt x="0" y="6631"/>
                </a:lnTo>
                <a:lnTo>
                  <a:pt x="0" y="21599"/>
                </a:lnTo>
                <a:lnTo>
                  <a:pt x="21599" y="21599"/>
                </a:lnTo>
                <a:lnTo>
                  <a:pt x="21599" y="6631"/>
                </a:lnTo>
                <a:cubicBezTo>
                  <a:pt x="21599" y="6631"/>
                  <a:pt x="3711" y="6631"/>
                  <a:pt x="3711" y="6631"/>
                </a:cubicBezTo>
                <a:close/>
              </a:path>
            </a:pathLst>
          </a:custGeom>
          <a:solidFill>
            <a:srgbClr val="E4E4E4"/>
          </a:solidFill>
          <a:ln w="19050" cap="flat" cmpd="sng">
            <a:solidFill>
              <a:srgbClr val="E4E4E4"/>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4996" name="AutoShape 4"/>
          <p:cNvSpPr>
            <a:spLocks/>
          </p:cNvSpPr>
          <p:nvPr/>
        </p:nvSpPr>
        <p:spPr bwMode="auto">
          <a:xfrm>
            <a:off x="16624300" y="4114800"/>
            <a:ext cx="180975" cy="1809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1"/>
                </a:moveTo>
                <a:cubicBezTo>
                  <a:pt x="0" y="16764"/>
                  <a:pt x="4841" y="21599"/>
                  <a:pt x="10802" y="21599"/>
                </a:cubicBezTo>
                <a:cubicBezTo>
                  <a:pt x="16762" y="21599"/>
                  <a:pt x="21600" y="16764"/>
                  <a:pt x="21600" y="10801"/>
                </a:cubicBezTo>
                <a:cubicBezTo>
                  <a:pt x="21600" y="4838"/>
                  <a:pt x="16762" y="0"/>
                  <a:pt x="10802" y="0"/>
                </a:cubicBezTo>
                <a:cubicBezTo>
                  <a:pt x="4841" y="0"/>
                  <a:pt x="0" y="4838"/>
                  <a:pt x="0" y="10801"/>
                </a:cubicBezTo>
                <a:close/>
              </a:path>
            </a:pathLst>
          </a:custGeom>
          <a:solidFill>
            <a:srgbClr val="EEEEE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4997" name="AutoShape 5"/>
          <p:cNvSpPr>
            <a:spLocks/>
          </p:cNvSpPr>
          <p:nvPr/>
        </p:nvSpPr>
        <p:spPr bwMode="auto">
          <a:xfrm>
            <a:off x="16903700" y="4114800"/>
            <a:ext cx="180975" cy="1809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1"/>
                </a:moveTo>
                <a:cubicBezTo>
                  <a:pt x="0" y="16764"/>
                  <a:pt x="4834" y="21599"/>
                  <a:pt x="10799" y="21599"/>
                </a:cubicBezTo>
                <a:cubicBezTo>
                  <a:pt x="16764" y="21599"/>
                  <a:pt x="21599" y="16764"/>
                  <a:pt x="21599" y="10801"/>
                </a:cubicBezTo>
                <a:cubicBezTo>
                  <a:pt x="21599" y="4838"/>
                  <a:pt x="16764" y="0"/>
                  <a:pt x="10799" y="0"/>
                </a:cubicBezTo>
                <a:cubicBezTo>
                  <a:pt x="4834" y="0"/>
                  <a:pt x="0" y="4838"/>
                  <a:pt x="0" y="10801"/>
                </a:cubicBezTo>
                <a:close/>
              </a:path>
            </a:pathLst>
          </a:custGeom>
          <a:solidFill>
            <a:srgbClr val="EEEEE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4998" name="AutoShape 6"/>
          <p:cNvSpPr>
            <a:spLocks/>
          </p:cNvSpPr>
          <p:nvPr/>
        </p:nvSpPr>
        <p:spPr bwMode="auto">
          <a:xfrm>
            <a:off x="17195800" y="4114800"/>
            <a:ext cx="180975" cy="1809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1"/>
                </a:moveTo>
                <a:cubicBezTo>
                  <a:pt x="0" y="16764"/>
                  <a:pt x="4837" y="21599"/>
                  <a:pt x="10800" y="21599"/>
                </a:cubicBezTo>
                <a:cubicBezTo>
                  <a:pt x="16770" y="21599"/>
                  <a:pt x="21599" y="16764"/>
                  <a:pt x="21599" y="10801"/>
                </a:cubicBezTo>
                <a:cubicBezTo>
                  <a:pt x="21599" y="4838"/>
                  <a:pt x="16770" y="0"/>
                  <a:pt x="10800" y="0"/>
                </a:cubicBezTo>
                <a:cubicBezTo>
                  <a:pt x="4837" y="0"/>
                  <a:pt x="0" y="4838"/>
                  <a:pt x="0" y="10801"/>
                </a:cubicBezTo>
                <a:close/>
              </a:path>
            </a:pathLst>
          </a:custGeom>
          <a:solidFill>
            <a:srgbClr val="EEEEE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4999" name="AutoShape 7"/>
          <p:cNvSpPr>
            <a:spLocks/>
          </p:cNvSpPr>
          <p:nvPr/>
        </p:nvSpPr>
        <p:spPr bwMode="auto">
          <a:xfrm>
            <a:off x="7480300" y="4902200"/>
            <a:ext cx="120650"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15066" y="18404"/>
                </a:lnTo>
                <a:cubicBezTo>
                  <a:pt x="15066" y="18404"/>
                  <a:pt x="14154" y="21599"/>
                  <a:pt x="11451" y="21599"/>
                </a:cubicBezTo>
                <a:cubicBezTo>
                  <a:pt x="8897" y="21599"/>
                  <a:pt x="7509" y="18366"/>
                  <a:pt x="7509" y="18366"/>
                </a:cubicBezTo>
                <a:cubicBezTo>
                  <a:pt x="7509" y="18366"/>
                  <a:pt x="0" y="0"/>
                  <a:pt x="0" y="0"/>
                </a:cubicBezTo>
                <a:close/>
              </a:path>
            </a:pathLst>
          </a:custGeom>
          <a:solidFill>
            <a:srgbClr val="EEEEE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5000" name="AutoShape 8"/>
          <p:cNvSpPr>
            <a:spLocks/>
          </p:cNvSpPr>
          <p:nvPr/>
        </p:nvSpPr>
        <p:spPr bwMode="auto">
          <a:xfrm>
            <a:off x="7289800" y="4762500"/>
            <a:ext cx="280988" cy="2809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282" y="16429"/>
                </a:moveTo>
                <a:cubicBezTo>
                  <a:pt x="14051" y="17410"/>
                  <a:pt x="12493" y="18001"/>
                  <a:pt x="10800" y="18001"/>
                </a:cubicBezTo>
                <a:cubicBezTo>
                  <a:pt x="6825" y="18001"/>
                  <a:pt x="3599" y="14782"/>
                  <a:pt x="3599" y="10800"/>
                </a:cubicBezTo>
                <a:cubicBezTo>
                  <a:pt x="3599" y="6826"/>
                  <a:pt x="6825" y="3601"/>
                  <a:pt x="10800" y="3601"/>
                </a:cubicBezTo>
                <a:cubicBezTo>
                  <a:pt x="14772" y="3601"/>
                  <a:pt x="18000" y="6826"/>
                  <a:pt x="18000" y="10800"/>
                </a:cubicBezTo>
                <a:cubicBezTo>
                  <a:pt x="18000" y="11057"/>
                  <a:pt x="17984" y="11308"/>
                  <a:pt x="17958" y="11556"/>
                </a:cubicBezTo>
                <a:lnTo>
                  <a:pt x="20923" y="14528"/>
                </a:lnTo>
                <a:cubicBezTo>
                  <a:pt x="21352" y="13362"/>
                  <a:pt x="21600" y="12113"/>
                  <a:pt x="21600" y="10800"/>
                </a:cubicBezTo>
                <a:cubicBezTo>
                  <a:pt x="21600" y="4835"/>
                  <a:pt x="16765" y="0"/>
                  <a:pt x="10800" y="0"/>
                </a:cubicBezTo>
                <a:cubicBezTo>
                  <a:pt x="4833" y="0"/>
                  <a:pt x="0" y="4835"/>
                  <a:pt x="0" y="10800"/>
                </a:cubicBezTo>
                <a:cubicBezTo>
                  <a:pt x="0" y="16766"/>
                  <a:pt x="4833" y="21600"/>
                  <a:pt x="10800" y="21600"/>
                </a:cubicBezTo>
                <a:cubicBezTo>
                  <a:pt x="13489" y="21600"/>
                  <a:pt x="15938" y="20609"/>
                  <a:pt x="17831" y="18989"/>
                </a:cubicBezTo>
                <a:lnTo>
                  <a:pt x="15281" y="16439"/>
                </a:lnTo>
                <a:cubicBezTo>
                  <a:pt x="15281" y="16439"/>
                  <a:pt x="15282" y="16429"/>
                  <a:pt x="15282" y="16429"/>
                </a:cubicBezTo>
                <a:close/>
              </a:path>
            </a:pathLst>
          </a:custGeom>
          <a:solidFill>
            <a:srgbClr val="EEEEE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5001" name="AutoShape 9"/>
          <p:cNvSpPr>
            <a:spLocks/>
          </p:cNvSpPr>
          <p:nvPr/>
        </p:nvSpPr>
        <p:spPr bwMode="auto">
          <a:xfrm>
            <a:off x="7835900" y="4724400"/>
            <a:ext cx="9358313" cy="357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8396"/>
                </a:moveTo>
                <a:cubicBezTo>
                  <a:pt x="21599" y="20164"/>
                  <a:pt x="21554" y="21599"/>
                  <a:pt x="21497" y="21599"/>
                </a:cubicBezTo>
                <a:lnTo>
                  <a:pt x="102" y="21599"/>
                </a:lnTo>
                <a:cubicBezTo>
                  <a:pt x="46" y="21599"/>
                  <a:pt x="0" y="20164"/>
                  <a:pt x="0" y="18396"/>
                </a:cubicBezTo>
                <a:lnTo>
                  <a:pt x="0" y="3201"/>
                </a:lnTo>
                <a:cubicBezTo>
                  <a:pt x="0" y="1434"/>
                  <a:pt x="46" y="0"/>
                  <a:pt x="102" y="0"/>
                </a:cubicBezTo>
                <a:lnTo>
                  <a:pt x="21497" y="0"/>
                </a:lnTo>
                <a:cubicBezTo>
                  <a:pt x="21554" y="0"/>
                  <a:pt x="21599" y="1434"/>
                  <a:pt x="21599" y="3201"/>
                </a:cubicBezTo>
                <a:cubicBezTo>
                  <a:pt x="21599" y="3201"/>
                  <a:pt x="21599" y="18396"/>
                  <a:pt x="21599" y="18396"/>
                </a:cubicBezTo>
                <a:close/>
              </a:path>
            </a:pathLst>
          </a:custGeom>
          <a:solidFill>
            <a:srgbClr val="EEEEE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pic>
        <p:nvPicPr>
          <p:cNvPr id="85002" name="Picture 10" descr="browser in-0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24600" y="5219700"/>
            <a:ext cx="11328400" cy="570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5004" name="Line 12"/>
          <p:cNvSpPr>
            <a:spLocks noChangeShapeType="1"/>
          </p:cNvSpPr>
          <p:nvPr/>
        </p:nvSpPr>
        <p:spPr bwMode="auto">
          <a:xfrm>
            <a:off x="15760700" y="9271000"/>
            <a:ext cx="4110038" cy="0"/>
          </a:xfrm>
          <a:prstGeom prst="line">
            <a:avLst/>
          </a:prstGeom>
          <a:noFill/>
          <a:ln w="38100" cap="flat" cmpd="sng">
            <a:solidFill>
              <a:srgbClr val="664258"/>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85005" name="Line 13"/>
          <p:cNvSpPr>
            <a:spLocks noChangeShapeType="1"/>
          </p:cNvSpPr>
          <p:nvPr/>
        </p:nvSpPr>
        <p:spPr bwMode="auto">
          <a:xfrm>
            <a:off x="4305300" y="9271000"/>
            <a:ext cx="4110038" cy="0"/>
          </a:xfrm>
          <a:prstGeom prst="line">
            <a:avLst/>
          </a:prstGeom>
          <a:noFill/>
          <a:ln w="38100" cap="flat" cmpd="sng">
            <a:solidFill>
              <a:srgbClr val="58968E"/>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85006" name="AutoShape 14"/>
          <p:cNvSpPr>
            <a:spLocks/>
          </p:cNvSpPr>
          <p:nvPr/>
        </p:nvSpPr>
        <p:spPr bwMode="auto">
          <a:xfrm>
            <a:off x="18605500" y="6024563"/>
            <a:ext cx="3683000" cy="1587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2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Sed suscipit magna eu turpis rutrum luctus eu mi.</a:t>
            </a:r>
            <a:endParaRPr lang="en-US"/>
          </a:p>
        </p:txBody>
      </p:sp>
      <p:sp>
        <p:nvSpPr>
          <p:cNvPr id="85007" name="AutoShape 15"/>
          <p:cNvSpPr>
            <a:spLocks/>
          </p:cNvSpPr>
          <p:nvPr/>
        </p:nvSpPr>
        <p:spPr bwMode="auto">
          <a:xfrm>
            <a:off x="18618200" y="10509250"/>
            <a:ext cx="3898900" cy="1092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2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Etiam cursus vehicula nulla, viverra.</a:t>
            </a:r>
            <a:endParaRPr lang="en-US"/>
          </a:p>
        </p:txBody>
      </p:sp>
      <p:sp>
        <p:nvSpPr>
          <p:cNvPr id="85008" name="AutoShape 16"/>
          <p:cNvSpPr>
            <a:spLocks/>
          </p:cNvSpPr>
          <p:nvPr/>
        </p:nvSpPr>
        <p:spPr bwMode="auto">
          <a:xfrm>
            <a:off x="1511300" y="10407650"/>
            <a:ext cx="3898900" cy="1587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2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Maecenas pharetra porta velit, vel aliquet mi dictu.</a:t>
            </a:r>
            <a:endParaRPr lang="en-US"/>
          </a:p>
        </p:txBody>
      </p:sp>
      <p:sp>
        <p:nvSpPr>
          <p:cNvPr id="85009" name="AutoShape 17"/>
          <p:cNvSpPr>
            <a:spLocks/>
          </p:cNvSpPr>
          <p:nvPr/>
        </p:nvSpPr>
        <p:spPr bwMode="auto">
          <a:xfrm>
            <a:off x="1524000" y="6407150"/>
            <a:ext cx="3898900" cy="1092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2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Etiam cursus vehicula nulla, viverra conse.</a:t>
            </a:r>
            <a:endParaRPr lang="en-US"/>
          </a:p>
        </p:txBody>
      </p:sp>
      <p:sp>
        <p:nvSpPr>
          <p:cNvPr id="85010" name="AutoShape 18"/>
          <p:cNvSpPr>
            <a:spLocks/>
          </p:cNvSpPr>
          <p:nvPr/>
        </p:nvSpPr>
        <p:spPr bwMode="auto">
          <a:xfrm>
            <a:off x="8407400" y="9169400"/>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58968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85011" name="AutoShape 19"/>
          <p:cNvSpPr>
            <a:spLocks/>
          </p:cNvSpPr>
          <p:nvPr/>
        </p:nvSpPr>
        <p:spPr bwMode="auto">
          <a:xfrm>
            <a:off x="15557500" y="9169400"/>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653552"/>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85012" name="Line 20"/>
          <p:cNvSpPr>
            <a:spLocks noChangeShapeType="1"/>
          </p:cNvSpPr>
          <p:nvPr/>
        </p:nvSpPr>
        <p:spPr bwMode="auto">
          <a:xfrm flipV="1">
            <a:off x="16914813" y="4951413"/>
            <a:ext cx="2676525" cy="1587"/>
          </a:xfrm>
          <a:prstGeom prst="line">
            <a:avLst/>
          </a:prstGeom>
          <a:noFill/>
          <a:ln w="38100" cap="flat" cmpd="sng">
            <a:solidFill>
              <a:srgbClr val="495A70"/>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85013" name="AutoShape 21"/>
          <p:cNvSpPr>
            <a:spLocks/>
          </p:cNvSpPr>
          <p:nvPr/>
        </p:nvSpPr>
        <p:spPr bwMode="auto">
          <a:xfrm>
            <a:off x="16725900" y="4851400"/>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495A70"/>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85014" name="Line 22"/>
          <p:cNvSpPr>
            <a:spLocks noChangeShapeType="1"/>
          </p:cNvSpPr>
          <p:nvPr/>
        </p:nvSpPr>
        <p:spPr bwMode="auto">
          <a:xfrm flipV="1">
            <a:off x="4241800" y="5384800"/>
            <a:ext cx="2667000" cy="0"/>
          </a:xfrm>
          <a:prstGeom prst="line">
            <a:avLst/>
          </a:prstGeom>
          <a:noFill/>
          <a:ln w="38100" cap="flat" cmpd="sng">
            <a:solidFill>
              <a:srgbClr val="CF8630"/>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85015" name="AutoShape 23"/>
          <p:cNvSpPr>
            <a:spLocks/>
          </p:cNvSpPr>
          <p:nvPr/>
        </p:nvSpPr>
        <p:spPr bwMode="auto">
          <a:xfrm>
            <a:off x="6718300" y="5295900"/>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D7811B"/>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85017" name="AutoShape 25"/>
          <p:cNvSpPr>
            <a:spLocks/>
          </p:cNvSpPr>
          <p:nvPr/>
        </p:nvSpPr>
        <p:spPr bwMode="auto">
          <a:xfrm>
            <a:off x="2836863" y="4824413"/>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7A45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5019" name="AutoShape 27"/>
          <p:cNvSpPr>
            <a:spLocks/>
          </p:cNvSpPr>
          <p:nvPr/>
        </p:nvSpPr>
        <p:spPr bwMode="auto">
          <a:xfrm>
            <a:off x="2957513" y="8761413"/>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69C8B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5022" name="AutoShape 30"/>
          <p:cNvSpPr>
            <a:spLocks/>
          </p:cNvSpPr>
          <p:nvPr/>
        </p:nvSpPr>
        <p:spPr bwMode="auto">
          <a:xfrm>
            <a:off x="19873913" y="4405313"/>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536B7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5024" name="AutoShape 32"/>
          <p:cNvSpPr>
            <a:spLocks/>
          </p:cNvSpPr>
          <p:nvPr/>
        </p:nvSpPr>
        <p:spPr bwMode="auto">
          <a:xfrm>
            <a:off x="20013613" y="8748713"/>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81487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5026" name="AutoShape 34"/>
          <p:cNvSpPr>
            <a:spLocks/>
          </p:cNvSpPr>
          <p:nvPr/>
        </p:nvSpPr>
        <p:spPr bwMode="auto">
          <a:xfrm>
            <a:off x="1379538" y="844550"/>
            <a:ext cx="101981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Product overview</a:t>
            </a:r>
            <a:endParaRPr lang="en-US" dirty="0"/>
          </a:p>
        </p:txBody>
      </p:sp>
      <p:sp>
        <p:nvSpPr>
          <p:cNvPr id="85027" name="AutoShape 35"/>
          <p:cNvSpPr>
            <a:spLocks/>
          </p:cNvSpPr>
          <p:nvPr/>
        </p:nvSpPr>
        <p:spPr bwMode="auto">
          <a:xfrm>
            <a:off x="3086100" y="8991600"/>
            <a:ext cx="735013" cy="7175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020" y="14910"/>
                </a:moveTo>
                <a:lnTo>
                  <a:pt x="8020" y="21599"/>
                </a:lnTo>
                <a:lnTo>
                  <a:pt x="11100" y="17950"/>
                </a:lnTo>
                <a:cubicBezTo>
                  <a:pt x="11100" y="17950"/>
                  <a:pt x="8020" y="14910"/>
                  <a:pt x="8020" y="14910"/>
                </a:cubicBezTo>
                <a:close/>
                <a:moveTo>
                  <a:pt x="21600" y="0"/>
                </a:moveTo>
                <a:lnTo>
                  <a:pt x="16009" y="20532"/>
                </a:lnTo>
                <a:lnTo>
                  <a:pt x="8883" y="13611"/>
                </a:lnTo>
                <a:lnTo>
                  <a:pt x="15906" y="6018"/>
                </a:lnTo>
                <a:lnTo>
                  <a:pt x="6493" y="12683"/>
                </a:lnTo>
                <a:lnTo>
                  <a:pt x="0" y="11066"/>
                </a:lnTo>
                <a:cubicBezTo>
                  <a:pt x="0" y="11066"/>
                  <a:pt x="21600" y="0"/>
                  <a:pt x="21600" y="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5028" name="AutoShape 36"/>
          <p:cNvSpPr>
            <a:spLocks/>
          </p:cNvSpPr>
          <p:nvPr/>
        </p:nvSpPr>
        <p:spPr bwMode="auto">
          <a:xfrm>
            <a:off x="20027900" y="4559300"/>
            <a:ext cx="779463" cy="6937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4449"/>
                </a:moveTo>
                <a:cubicBezTo>
                  <a:pt x="0" y="13311"/>
                  <a:pt x="821" y="12389"/>
                  <a:pt x="1835" y="12389"/>
                </a:cubicBezTo>
                <a:lnTo>
                  <a:pt x="4373" y="12389"/>
                </a:lnTo>
                <a:lnTo>
                  <a:pt x="4373" y="21600"/>
                </a:lnTo>
                <a:lnTo>
                  <a:pt x="1835" y="21600"/>
                </a:lnTo>
                <a:cubicBezTo>
                  <a:pt x="821" y="21600"/>
                  <a:pt x="0" y="20677"/>
                  <a:pt x="0" y="19539"/>
                </a:cubicBezTo>
                <a:cubicBezTo>
                  <a:pt x="0" y="19539"/>
                  <a:pt x="0" y="14449"/>
                  <a:pt x="0" y="14449"/>
                </a:cubicBezTo>
                <a:close/>
                <a:moveTo>
                  <a:pt x="21599" y="14449"/>
                </a:moveTo>
                <a:cubicBezTo>
                  <a:pt x="21599" y="13311"/>
                  <a:pt x="20778" y="12389"/>
                  <a:pt x="19765" y="12389"/>
                </a:cubicBezTo>
                <a:lnTo>
                  <a:pt x="17225" y="12389"/>
                </a:lnTo>
                <a:lnTo>
                  <a:pt x="17225" y="21600"/>
                </a:lnTo>
                <a:lnTo>
                  <a:pt x="19765" y="21600"/>
                </a:lnTo>
                <a:cubicBezTo>
                  <a:pt x="20778" y="21600"/>
                  <a:pt x="21599" y="20677"/>
                  <a:pt x="21599" y="19539"/>
                </a:cubicBezTo>
                <a:cubicBezTo>
                  <a:pt x="21599" y="19539"/>
                  <a:pt x="21599" y="14449"/>
                  <a:pt x="21599" y="14449"/>
                </a:cubicBezTo>
                <a:close/>
                <a:moveTo>
                  <a:pt x="1461" y="10799"/>
                </a:moveTo>
                <a:cubicBezTo>
                  <a:pt x="1667" y="4724"/>
                  <a:pt x="5437" y="0"/>
                  <a:pt x="10800" y="0"/>
                </a:cubicBezTo>
                <a:cubicBezTo>
                  <a:pt x="16162" y="0"/>
                  <a:pt x="19931" y="4724"/>
                  <a:pt x="20138" y="10799"/>
                </a:cubicBezTo>
                <a:lnTo>
                  <a:pt x="18542" y="10799"/>
                </a:lnTo>
                <a:cubicBezTo>
                  <a:pt x="18312" y="5831"/>
                  <a:pt x="14815" y="2999"/>
                  <a:pt x="10800" y="3008"/>
                </a:cubicBezTo>
                <a:cubicBezTo>
                  <a:pt x="6784" y="2999"/>
                  <a:pt x="3287" y="5831"/>
                  <a:pt x="3057" y="10799"/>
                </a:cubicBezTo>
                <a:cubicBezTo>
                  <a:pt x="3057" y="10799"/>
                  <a:pt x="1461" y="10799"/>
                  <a:pt x="1461" y="10799"/>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5029" name="AutoShape 37"/>
          <p:cNvSpPr>
            <a:spLocks/>
          </p:cNvSpPr>
          <p:nvPr/>
        </p:nvSpPr>
        <p:spPr bwMode="auto">
          <a:xfrm>
            <a:off x="3060700" y="4965700"/>
            <a:ext cx="673100" cy="798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919" y="18996"/>
                </a:moveTo>
                <a:cubicBezTo>
                  <a:pt x="13919" y="20434"/>
                  <a:pt x="12536" y="21600"/>
                  <a:pt x="10830" y="21600"/>
                </a:cubicBezTo>
                <a:cubicBezTo>
                  <a:pt x="9125" y="21600"/>
                  <a:pt x="7743" y="20434"/>
                  <a:pt x="7743" y="18996"/>
                </a:cubicBezTo>
                <a:cubicBezTo>
                  <a:pt x="7743" y="18996"/>
                  <a:pt x="13919" y="18996"/>
                  <a:pt x="13919" y="18996"/>
                </a:cubicBezTo>
                <a:close/>
                <a:moveTo>
                  <a:pt x="10800" y="1134"/>
                </a:moveTo>
                <a:cubicBezTo>
                  <a:pt x="11306" y="1134"/>
                  <a:pt x="11718" y="1481"/>
                  <a:pt x="11718" y="1909"/>
                </a:cubicBezTo>
                <a:cubicBezTo>
                  <a:pt x="11718" y="2336"/>
                  <a:pt x="11306" y="2683"/>
                  <a:pt x="10800" y="2683"/>
                </a:cubicBezTo>
                <a:cubicBezTo>
                  <a:pt x="10293" y="2683"/>
                  <a:pt x="9881" y="2336"/>
                  <a:pt x="9881" y="1909"/>
                </a:cubicBezTo>
                <a:cubicBezTo>
                  <a:pt x="9881" y="1482"/>
                  <a:pt x="10293" y="1134"/>
                  <a:pt x="10800" y="1134"/>
                </a:cubicBezTo>
                <a:close/>
                <a:moveTo>
                  <a:pt x="14187" y="3550"/>
                </a:moveTo>
                <a:cubicBezTo>
                  <a:pt x="13492" y="3214"/>
                  <a:pt x="13062" y="2587"/>
                  <a:pt x="13063" y="1912"/>
                </a:cubicBezTo>
                <a:cubicBezTo>
                  <a:pt x="13063" y="1911"/>
                  <a:pt x="13063" y="1910"/>
                  <a:pt x="13063" y="1909"/>
                </a:cubicBezTo>
                <a:cubicBezTo>
                  <a:pt x="13063" y="854"/>
                  <a:pt x="12049" y="0"/>
                  <a:pt x="10800" y="0"/>
                </a:cubicBezTo>
                <a:cubicBezTo>
                  <a:pt x="9549" y="0"/>
                  <a:pt x="8535" y="854"/>
                  <a:pt x="8535" y="1909"/>
                </a:cubicBezTo>
                <a:cubicBezTo>
                  <a:pt x="8535" y="1910"/>
                  <a:pt x="8535" y="1911"/>
                  <a:pt x="8535" y="1912"/>
                </a:cubicBezTo>
                <a:cubicBezTo>
                  <a:pt x="8537" y="2588"/>
                  <a:pt x="8107" y="3214"/>
                  <a:pt x="7411" y="3550"/>
                </a:cubicBezTo>
                <a:cubicBezTo>
                  <a:pt x="2371" y="5990"/>
                  <a:pt x="5267" y="14093"/>
                  <a:pt x="0" y="15526"/>
                </a:cubicBezTo>
                <a:lnTo>
                  <a:pt x="0" y="17418"/>
                </a:lnTo>
                <a:lnTo>
                  <a:pt x="21599" y="17418"/>
                </a:lnTo>
                <a:lnTo>
                  <a:pt x="21599" y="15526"/>
                </a:lnTo>
                <a:cubicBezTo>
                  <a:pt x="16332" y="14093"/>
                  <a:pt x="19228" y="5990"/>
                  <a:pt x="14187" y="355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5030" name="AutoShape 38"/>
          <p:cNvSpPr>
            <a:spLocks/>
          </p:cNvSpPr>
          <p:nvPr/>
        </p:nvSpPr>
        <p:spPr bwMode="auto">
          <a:xfrm>
            <a:off x="20205700" y="8928100"/>
            <a:ext cx="706438" cy="7064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6089" y="0"/>
                </a:moveTo>
                <a:cubicBezTo>
                  <a:pt x="8890" y="0"/>
                  <a:pt x="10227" y="3305"/>
                  <a:pt x="10891" y="4753"/>
                </a:cubicBezTo>
                <a:cubicBezTo>
                  <a:pt x="10891" y="4753"/>
                  <a:pt x="8103" y="4753"/>
                  <a:pt x="6111" y="4753"/>
                </a:cubicBezTo>
                <a:cubicBezTo>
                  <a:pt x="2791" y="4753"/>
                  <a:pt x="2756" y="0"/>
                  <a:pt x="6089" y="0"/>
                </a:cubicBezTo>
                <a:close/>
                <a:moveTo>
                  <a:pt x="6561" y="1572"/>
                </a:moveTo>
                <a:cubicBezTo>
                  <a:pt x="5448" y="1572"/>
                  <a:pt x="5395" y="3443"/>
                  <a:pt x="6846" y="3443"/>
                </a:cubicBezTo>
                <a:lnTo>
                  <a:pt x="8787" y="3443"/>
                </a:lnTo>
                <a:cubicBezTo>
                  <a:pt x="8085" y="2376"/>
                  <a:pt x="7420" y="1572"/>
                  <a:pt x="6561" y="1572"/>
                </a:cubicBezTo>
                <a:close/>
                <a:moveTo>
                  <a:pt x="15694" y="0"/>
                </a:moveTo>
                <a:cubicBezTo>
                  <a:pt x="19026" y="0"/>
                  <a:pt x="18991" y="4753"/>
                  <a:pt x="15671" y="4753"/>
                </a:cubicBezTo>
                <a:cubicBezTo>
                  <a:pt x="13678" y="4753"/>
                  <a:pt x="10891" y="4753"/>
                  <a:pt x="10891" y="4753"/>
                </a:cubicBezTo>
                <a:cubicBezTo>
                  <a:pt x="11556" y="3305"/>
                  <a:pt x="12892" y="0"/>
                  <a:pt x="15694" y="0"/>
                </a:cubicBezTo>
                <a:close/>
                <a:moveTo>
                  <a:pt x="12995" y="3443"/>
                </a:moveTo>
                <a:lnTo>
                  <a:pt x="14937" y="3443"/>
                </a:lnTo>
                <a:cubicBezTo>
                  <a:pt x="16387" y="3443"/>
                  <a:pt x="16334" y="1572"/>
                  <a:pt x="15222" y="1572"/>
                </a:cubicBezTo>
                <a:cubicBezTo>
                  <a:pt x="14362" y="1572"/>
                  <a:pt x="13698" y="2376"/>
                  <a:pt x="12995" y="3443"/>
                </a:cubicBezTo>
                <a:close/>
                <a:moveTo>
                  <a:pt x="12110" y="5802"/>
                </a:moveTo>
                <a:lnTo>
                  <a:pt x="12110" y="9314"/>
                </a:lnTo>
                <a:lnTo>
                  <a:pt x="21599" y="9314"/>
                </a:lnTo>
                <a:lnTo>
                  <a:pt x="21599" y="5802"/>
                </a:lnTo>
                <a:cubicBezTo>
                  <a:pt x="21599" y="5802"/>
                  <a:pt x="12110" y="5802"/>
                  <a:pt x="12110" y="5802"/>
                </a:cubicBezTo>
                <a:close/>
                <a:moveTo>
                  <a:pt x="12110" y="21599"/>
                </a:moveTo>
                <a:lnTo>
                  <a:pt x="20649" y="21599"/>
                </a:lnTo>
                <a:lnTo>
                  <a:pt x="20649" y="10887"/>
                </a:lnTo>
                <a:lnTo>
                  <a:pt x="12110" y="10887"/>
                </a:lnTo>
                <a:cubicBezTo>
                  <a:pt x="12110" y="10887"/>
                  <a:pt x="12110" y="21599"/>
                  <a:pt x="12110" y="21599"/>
                </a:cubicBezTo>
                <a:close/>
                <a:moveTo>
                  <a:pt x="9489" y="5802"/>
                </a:moveTo>
                <a:lnTo>
                  <a:pt x="0" y="5802"/>
                </a:lnTo>
                <a:lnTo>
                  <a:pt x="0" y="9314"/>
                </a:lnTo>
                <a:lnTo>
                  <a:pt x="9489" y="9314"/>
                </a:lnTo>
                <a:cubicBezTo>
                  <a:pt x="9489" y="9314"/>
                  <a:pt x="9489" y="5802"/>
                  <a:pt x="9489" y="5802"/>
                </a:cubicBezTo>
                <a:close/>
                <a:moveTo>
                  <a:pt x="9489" y="21599"/>
                </a:moveTo>
                <a:lnTo>
                  <a:pt x="949" y="21599"/>
                </a:lnTo>
                <a:lnTo>
                  <a:pt x="949" y="10887"/>
                </a:lnTo>
                <a:lnTo>
                  <a:pt x="9489" y="10887"/>
                </a:lnTo>
                <a:cubicBezTo>
                  <a:pt x="9489" y="10887"/>
                  <a:pt x="9489" y="21599"/>
                  <a:pt x="9489" y="21599"/>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AutoShape 1"/>
          <p:cNvSpPr>
            <a:spLocks/>
          </p:cNvSpPr>
          <p:nvPr/>
        </p:nvSpPr>
        <p:spPr bwMode="auto">
          <a:xfrm>
            <a:off x="4329113" y="3198813"/>
            <a:ext cx="15927387" cy="7264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496" y="21600"/>
                </a:moveTo>
                <a:lnTo>
                  <a:pt x="0" y="21600"/>
                </a:lnTo>
                <a:lnTo>
                  <a:pt x="0" y="10951"/>
                </a:lnTo>
                <a:lnTo>
                  <a:pt x="21599" y="10951"/>
                </a:lnTo>
                <a:lnTo>
                  <a:pt x="21599" y="0"/>
                </a:lnTo>
                <a:lnTo>
                  <a:pt x="206" y="0"/>
                </a:lnTo>
              </a:path>
            </a:pathLst>
          </a:custGeom>
          <a:noFill/>
          <a:ln w="63500" cap="flat" cmpd="sng">
            <a:solidFill>
              <a:srgbClr val="B9B9B9"/>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16738" name="AutoShape 2"/>
          <p:cNvSpPr>
            <a:spLocks/>
          </p:cNvSpPr>
          <p:nvPr/>
        </p:nvSpPr>
        <p:spPr bwMode="auto">
          <a:xfrm>
            <a:off x="14114463" y="2373313"/>
            <a:ext cx="1589087" cy="15890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7B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6739" name="AutoShape 3"/>
          <p:cNvSpPr>
            <a:spLocks/>
          </p:cNvSpPr>
          <p:nvPr/>
        </p:nvSpPr>
        <p:spPr bwMode="auto">
          <a:xfrm>
            <a:off x="14630400" y="2663825"/>
            <a:ext cx="1062038" cy="1293813"/>
          </a:xfrm>
          <a:custGeom>
            <a:avLst/>
            <a:gdLst>
              <a:gd name="T0" fmla="*/ 9880 w 19760"/>
              <a:gd name="T1" fmla="*/ 10800 h 21600"/>
              <a:gd name="T2" fmla="*/ 9880 w 19760"/>
              <a:gd name="T3" fmla="*/ 10800 h 21600"/>
              <a:gd name="T4" fmla="*/ 9880 w 19760"/>
              <a:gd name="T5" fmla="*/ 10800 h 21600"/>
              <a:gd name="T6" fmla="*/ 9880 w 19760"/>
              <a:gd name="T7" fmla="*/ 10800 h 21600"/>
            </a:gdLst>
            <a:ahLst/>
            <a:cxnLst>
              <a:cxn ang="0">
                <a:pos x="T0" y="T1"/>
              </a:cxn>
              <a:cxn ang="0">
                <a:pos x="T2" y="T3"/>
              </a:cxn>
              <a:cxn ang="0">
                <a:pos x="T4" y="T5"/>
              </a:cxn>
              <a:cxn ang="0">
                <a:pos x="T6" y="T7"/>
              </a:cxn>
            </a:cxnLst>
            <a:rect l="0" t="0" r="r" b="b"/>
            <a:pathLst>
              <a:path w="19760" h="21600">
                <a:moveTo>
                  <a:pt x="0" y="16694"/>
                </a:moveTo>
                <a:lnTo>
                  <a:pt x="6928" y="21599"/>
                </a:lnTo>
                <a:cubicBezTo>
                  <a:pt x="6928" y="21599"/>
                  <a:pt x="12500" y="21288"/>
                  <a:pt x="16953" y="15954"/>
                </a:cubicBezTo>
                <a:cubicBezTo>
                  <a:pt x="21599" y="10390"/>
                  <a:pt x="19074" y="4539"/>
                  <a:pt x="19074" y="4539"/>
                </a:cubicBezTo>
                <a:lnTo>
                  <a:pt x="9048" y="0"/>
                </a:lnTo>
                <a:cubicBezTo>
                  <a:pt x="9048" y="0"/>
                  <a:pt x="15895" y="6663"/>
                  <a:pt x="11249" y="12593"/>
                </a:cubicBezTo>
                <a:cubicBezTo>
                  <a:pt x="6751" y="18335"/>
                  <a:pt x="0" y="16694"/>
                  <a:pt x="0" y="16694"/>
                </a:cubicBezTo>
                <a:close/>
              </a:path>
            </a:pathLst>
          </a:custGeom>
          <a:solidFill>
            <a:srgbClr val="64305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16740" name="AutoShape 4"/>
          <p:cNvSpPr>
            <a:spLocks/>
          </p:cNvSpPr>
          <p:nvPr/>
        </p:nvSpPr>
        <p:spPr bwMode="auto">
          <a:xfrm>
            <a:off x="14379575" y="2638425"/>
            <a:ext cx="1058863" cy="105886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87437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6741" name="AutoShape 5"/>
          <p:cNvSpPr>
            <a:spLocks/>
          </p:cNvSpPr>
          <p:nvPr/>
        </p:nvSpPr>
        <p:spPr bwMode="auto">
          <a:xfrm>
            <a:off x="1379538" y="844550"/>
            <a:ext cx="127381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Process timeline</a:t>
            </a:r>
            <a:endParaRPr lang="en-US" dirty="0"/>
          </a:p>
        </p:txBody>
      </p:sp>
      <p:sp>
        <p:nvSpPr>
          <p:cNvPr id="116742" name="AutoShape 6"/>
          <p:cNvSpPr>
            <a:spLocks/>
          </p:cNvSpPr>
          <p:nvPr/>
        </p:nvSpPr>
        <p:spPr bwMode="auto">
          <a:xfrm>
            <a:off x="17778413" y="6030913"/>
            <a:ext cx="1589087" cy="15890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465A7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6743" name="AutoShape 7"/>
          <p:cNvSpPr>
            <a:spLocks/>
          </p:cNvSpPr>
          <p:nvPr/>
        </p:nvSpPr>
        <p:spPr bwMode="auto">
          <a:xfrm>
            <a:off x="18288000" y="6324600"/>
            <a:ext cx="1062038" cy="1292225"/>
          </a:xfrm>
          <a:custGeom>
            <a:avLst/>
            <a:gdLst>
              <a:gd name="T0" fmla="*/ 9880 w 19760"/>
              <a:gd name="T1" fmla="*/ 10800 h 21600"/>
              <a:gd name="T2" fmla="*/ 9880 w 19760"/>
              <a:gd name="T3" fmla="*/ 10800 h 21600"/>
              <a:gd name="T4" fmla="*/ 9880 w 19760"/>
              <a:gd name="T5" fmla="*/ 10800 h 21600"/>
              <a:gd name="T6" fmla="*/ 9880 w 19760"/>
              <a:gd name="T7" fmla="*/ 10800 h 21600"/>
            </a:gdLst>
            <a:ahLst/>
            <a:cxnLst>
              <a:cxn ang="0">
                <a:pos x="T0" y="T1"/>
              </a:cxn>
              <a:cxn ang="0">
                <a:pos x="T2" y="T3"/>
              </a:cxn>
              <a:cxn ang="0">
                <a:pos x="T4" y="T5"/>
              </a:cxn>
              <a:cxn ang="0">
                <a:pos x="T6" y="T7"/>
              </a:cxn>
            </a:cxnLst>
            <a:rect l="0" t="0" r="r" b="b"/>
            <a:pathLst>
              <a:path w="19760" h="21600">
                <a:moveTo>
                  <a:pt x="0" y="16694"/>
                </a:moveTo>
                <a:lnTo>
                  <a:pt x="6928" y="21599"/>
                </a:lnTo>
                <a:cubicBezTo>
                  <a:pt x="6928" y="21599"/>
                  <a:pt x="12500" y="21288"/>
                  <a:pt x="16953" y="15954"/>
                </a:cubicBezTo>
                <a:cubicBezTo>
                  <a:pt x="21599" y="10390"/>
                  <a:pt x="19074" y="4539"/>
                  <a:pt x="19074" y="4539"/>
                </a:cubicBezTo>
                <a:lnTo>
                  <a:pt x="9048" y="0"/>
                </a:lnTo>
                <a:cubicBezTo>
                  <a:pt x="9048" y="0"/>
                  <a:pt x="15895" y="6663"/>
                  <a:pt x="11249" y="12593"/>
                </a:cubicBezTo>
                <a:cubicBezTo>
                  <a:pt x="6751" y="18335"/>
                  <a:pt x="0" y="16694"/>
                  <a:pt x="0" y="16694"/>
                </a:cubicBezTo>
                <a:close/>
              </a:path>
            </a:pathLst>
          </a:custGeom>
          <a:solidFill>
            <a:srgbClr val="2C424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16744" name="AutoShape 8"/>
          <p:cNvSpPr>
            <a:spLocks/>
          </p:cNvSpPr>
          <p:nvPr/>
        </p:nvSpPr>
        <p:spPr bwMode="auto">
          <a:xfrm>
            <a:off x="18034000" y="6299200"/>
            <a:ext cx="1057275" cy="105727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526C8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6745" name="AutoShape 9"/>
          <p:cNvSpPr>
            <a:spLocks/>
          </p:cNvSpPr>
          <p:nvPr/>
        </p:nvSpPr>
        <p:spPr bwMode="auto">
          <a:xfrm>
            <a:off x="6208713" y="6030913"/>
            <a:ext cx="1589087" cy="15890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6BC7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6746" name="AutoShape 10"/>
          <p:cNvSpPr>
            <a:spLocks/>
          </p:cNvSpPr>
          <p:nvPr/>
        </p:nvSpPr>
        <p:spPr bwMode="auto">
          <a:xfrm>
            <a:off x="6718300" y="6324600"/>
            <a:ext cx="1062038" cy="1292225"/>
          </a:xfrm>
          <a:custGeom>
            <a:avLst/>
            <a:gdLst>
              <a:gd name="T0" fmla="*/ 9880 w 19760"/>
              <a:gd name="T1" fmla="*/ 10800 h 21600"/>
              <a:gd name="T2" fmla="*/ 9880 w 19760"/>
              <a:gd name="T3" fmla="*/ 10800 h 21600"/>
              <a:gd name="T4" fmla="*/ 9880 w 19760"/>
              <a:gd name="T5" fmla="*/ 10800 h 21600"/>
              <a:gd name="T6" fmla="*/ 9880 w 19760"/>
              <a:gd name="T7" fmla="*/ 10800 h 21600"/>
            </a:gdLst>
            <a:ahLst/>
            <a:cxnLst>
              <a:cxn ang="0">
                <a:pos x="T0" y="T1"/>
              </a:cxn>
              <a:cxn ang="0">
                <a:pos x="T2" y="T3"/>
              </a:cxn>
              <a:cxn ang="0">
                <a:pos x="T4" y="T5"/>
              </a:cxn>
              <a:cxn ang="0">
                <a:pos x="T6" y="T7"/>
              </a:cxn>
            </a:cxnLst>
            <a:rect l="0" t="0" r="r" b="b"/>
            <a:pathLst>
              <a:path w="19760" h="21600">
                <a:moveTo>
                  <a:pt x="0" y="16694"/>
                </a:moveTo>
                <a:lnTo>
                  <a:pt x="6928" y="21599"/>
                </a:lnTo>
                <a:cubicBezTo>
                  <a:pt x="6928" y="21599"/>
                  <a:pt x="12500" y="21288"/>
                  <a:pt x="16953" y="15954"/>
                </a:cubicBezTo>
                <a:cubicBezTo>
                  <a:pt x="21599" y="10390"/>
                  <a:pt x="19074" y="4539"/>
                  <a:pt x="19074" y="4539"/>
                </a:cubicBezTo>
                <a:lnTo>
                  <a:pt x="9048" y="0"/>
                </a:lnTo>
                <a:cubicBezTo>
                  <a:pt x="9048" y="0"/>
                  <a:pt x="15895" y="6663"/>
                  <a:pt x="11249" y="12593"/>
                </a:cubicBezTo>
                <a:cubicBezTo>
                  <a:pt x="6751" y="18335"/>
                  <a:pt x="0" y="16694"/>
                  <a:pt x="0" y="16694"/>
                </a:cubicBezTo>
                <a:close/>
              </a:path>
            </a:pathLst>
          </a:custGeom>
          <a:solidFill>
            <a:srgbClr val="4CA79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16747" name="AutoShape 11"/>
          <p:cNvSpPr>
            <a:spLocks/>
          </p:cNvSpPr>
          <p:nvPr/>
        </p:nvSpPr>
        <p:spPr bwMode="auto">
          <a:xfrm>
            <a:off x="6464300" y="6299200"/>
            <a:ext cx="1057275" cy="105727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79D0CB"/>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6748" name="AutoShape 12"/>
          <p:cNvSpPr>
            <a:spLocks/>
          </p:cNvSpPr>
          <p:nvPr/>
        </p:nvSpPr>
        <p:spPr bwMode="auto">
          <a:xfrm>
            <a:off x="11441113" y="9574213"/>
            <a:ext cx="1589087" cy="15890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CA43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6749" name="AutoShape 13"/>
          <p:cNvSpPr>
            <a:spLocks/>
          </p:cNvSpPr>
          <p:nvPr/>
        </p:nvSpPr>
        <p:spPr bwMode="auto">
          <a:xfrm>
            <a:off x="11950700" y="9850438"/>
            <a:ext cx="1062038" cy="1293812"/>
          </a:xfrm>
          <a:custGeom>
            <a:avLst/>
            <a:gdLst>
              <a:gd name="T0" fmla="*/ 9880 w 19760"/>
              <a:gd name="T1" fmla="*/ 10800 h 21600"/>
              <a:gd name="T2" fmla="*/ 9880 w 19760"/>
              <a:gd name="T3" fmla="*/ 10800 h 21600"/>
              <a:gd name="T4" fmla="*/ 9880 w 19760"/>
              <a:gd name="T5" fmla="*/ 10800 h 21600"/>
              <a:gd name="T6" fmla="*/ 9880 w 19760"/>
              <a:gd name="T7" fmla="*/ 10800 h 21600"/>
            </a:gdLst>
            <a:ahLst/>
            <a:cxnLst>
              <a:cxn ang="0">
                <a:pos x="T0" y="T1"/>
              </a:cxn>
              <a:cxn ang="0">
                <a:pos x="T2" y="T3"/>
              </a:cxn>
              <a:cxn ang="0">
                <a:pos x="T4" y="T5"/>
              </a:cxn>
              <a:cxn ang="0">
                <a:pos x="T6" y="T7"/>
              </a:cxn>
            </a:cxnLst>
            <a:rect l="0" t="0" r="r" b="b"/>
            <a:pathLst>
              <a:path w="19760" h="21600">
                <a:moveTo>
                  <a:pt x="0" y="16694"/>
                </a:moveTo>
                <a:lnTo>
                  <a:pt x="6928" y="21599"/>
                </a:lnTo>
                <a:cubicBezTo>
                  <a:pt x="6928" y="21599"/>
                  <a:pt x="12500" y="21288"/>
                  <a:pt x="16953" y="15954"/>
                </a:cubicBezTo>
                <a:cubicBezTo>
                  <a:pt x="21599" y="10390"/>
                  <a:pt x="19074" y="4539"/>
                  <a:pt x="19074" y="4539"/>
                </a:cubicBezTo>
                <a:lnTo>
                  <a:pt x="9048" y="0"/>
                </a:lnTo>
                <a:cubicBezTo>
                  <a:pt x="9048" y="0"/>
                  <a:pt x="15895" y="6663"/>
                  <a:pt x="11249" y="12593"/>
                </a:cubicBezTo>
                <a:cubicBezTo>
                  <a:pt x="6751" y="18335"/>
                  <a:pt x="0" y="16694"/>
                  <a:pt x="0" y="16694"/>
                </a:cubicBezTo>
                <a:close/>
              </a:path>
            </a:pathLst>
          </a:custGeom>
          <a:solidFill>
            <a:srgbClr val="E5921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16750" name="AutoShape 14"/>
          <p:cNvSpPr>
            <a:spLocks/>
          </p:cNvSpPr>
          <p:nvPr/>
        </p:nvSpPr>
        <p:spPr bwMode="auto">
          <a:xfrm>
            <a:off x="11709400" y="9842500"/>
            <a:ext cx="1057275" cy="105727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DB46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6751" name="AutoShape 15"/>
          <p:cNvSpPr>
            <a:spLocks/>
          </p:cNvSpPr>
          <p:nvPr/>
        </p:nvSpPr>
        <p:spPr bwMode="auto">
          <a:xfrm>
            <a:off x="8399463" y="3046413"/>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6BC7C3"/>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16752" name="AutoShape 16"/>
          <p:cNvSpPr>
            <a:spLocks/>
          </p:cNvSpPr>
          <p:nvPr/>
        </p:nvSpPr>
        <p:spPr bwMode="auto">
          <a:xfrm>
            <a:off x="4227513" y="3046413"/>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B9B9B9"/>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16753" name="AutoShape 17"/>
          <p:cNvSpPr>
            <a:spLocks/>
          </p:cNvSpPr>
          <p:nvPr/>
        </p:nvSpPr>
        <p:spPr bwMode="auto">
          <a:xfrm>
            <a:off x="12736513" y="6704013"/>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6BC7C3"/>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16754" name="AutoShape 18"/>
          <p:cNvSpPr>
            <a:spLocks/>
          </p:cNvSpPr>
          <p:nvPr/>
        </p:nvSpPr>
        <p:spPr bwMode="auto">
          <a:xfrm>
            <a:off x="17092613" y="10336213"/>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945F87"/>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16755" name="AutoShape 19"/>
          <p:cNvSpPr>
            <a:spLocks/>
          </p:cNvSpPr>
          <p:nvPr/>
        </p:nvSpPr>
        <p:spPr bwMode="auto">
          <a:xfrm>
            <a:off x="6843713" y="10336213"/>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945F87"/>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16756" name="AutoShape 20"/>
          <p:cNvSpPr>
            <a:spLocks/>
          </p:cNvSpPr>
          <p:nvPr/>
        </p:nvSpPr>
        <p:spPr bwMode="auto">
          <a:xfrm>
            <a:off x="20178713" y="10336213"/>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B9B9B9"/>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16757" name="AutoShape 21"/>
          <p:cNvSpPr>
            <a:spLocks/>
          </p:cNvSpPr>
          <p:nvPr/>
        </p:nvSpPr>
        <p:spPr bwMode="auto">
          <a:xfrm>
            <a:off x="6045200" y="4140200"/>
            <a:ext cx="4978400" cy="787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22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In hac habitasse platea dict umst. Aliquam condimentum.</a:t>
            </a:r>
            <a:endParaRPr lang="en-US"/>
          </a:p>
        </p:txBody>
      </p:sp>
      <p:sp>
        <p:nvSpPr>
          <p:cNvPr id="116758" name="AutoShape 22"/>
          <p:cNvSpPr>
            <a:spLocks/>
          </p:cNvSpPr>
          <p:nvPr/>
        </p:nvSpPr>
        <p:spPr bwMode="auto">
          <a:xfrm>
            <a:off x="6057900" y="3454400"/>
            <a:ext cx="4965700" cy="609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300" b="1" dirty="0">
                <a:solidFill>
                  <a:srgbClr val="5CBEB6"/>
                </a:solidFill>
                <a:latin typeface="Aleo" panose="020F0502020204030203" pitchFamily="34" charset="0"/>
                <a:ea typeface="Aleo Regular" charset="0"/>
                <a:cs typeface="Aleo Regular" charset="0"/>
                <a:sym typeface="Aleo Regular" charset="0"/>
              </a:rPr>
              <a:t>Idea</a:t>
            </a:r>
            <a:endParaRPr lang="en-US" dirty="0"/>
          </a:p>
        </p:txBody>
      </p:sp>
      <p:sp>
        <p:nvSpPr>
          <p:cNvPr id="116759" name="AutoShape 23"/>
          <p:cNvSpPr>
            <a:spLocks/>
          </p:cNvSpPr>
          <p:nvPr/>
        </p:nvSpPr>
        <p:spPr bwMode="auto">
          <a:xfrm>
            <a:off x="10502900" y="7797800"/>
            <a:ext cx="4749800" cy="787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22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Cum sociis natoque penatibus et magnis dis parturient montes.</a:t>
            </a:r>
            <a:endParaRPr lang="en-US"/>
          </a:p>
        </p:txBody>
      </p:sp>
      <p:sp>
        <p:nvSpPr>
          <p:cNvPr id="116760" name="AutoShape 24"/>
          <p:cNvSpPr>
            <a:spLocks/>
          </p:cNvSpPr>
          <p:nvPr/>
        </p:nvSpPr>
        <p:spPr bwMode="auto">
          <a:xfrm>
            <a:off x="10477500" y="7162800"/>
            <a:ext cx="4787900" cy="609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300" b="1" dirty="0">
                <a:solidFill>
                  <a:srgbClr val="5CBEB6"/>
                </a:solidFill>
                <a:latin typeface="Aleo" panose="020F0502020204030203" pitchFamily="34" charset="0"/>
                <a:ea typeface="Aleo Regular" charset="0"/>
                <a:cs typeface="Aleo Regular" charset="0"/>
                <a:sym typeface="Aleo Regular" charset="0"/>
              </a:rPr>
              <a:t>Project start</a:t>
            </a:r>
            <a:endParaRPr lang="en-US" dirty="0"/>
          </a:p>
        </p:txBody>
      </p:sp>
      <p:sp>
        <p:nvSpPr>
          <p:cNvPr id="116761" name="AutoShape 25"/>
          <p:cNvSpPr>
            <a:spLocks/>
          </p:cNvSpPr>
          <p:nvPr/>
        </p:nvSpPr>
        <p:spPr bwMode="auto">
          <a:xfrm>
            <a:off x="12484100" y="4165600"/>
            <a:ext cx="4787900" cy="609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300" b="1" dirty="0">
                <a:solidFill>
                  <a:srgbClr val="814974"/>
                </a:solidFill>
                <a:latin typeface="Aleo" panose="020F0502020204030203" pitchFamily="34" charset="0"/>
                <a:ea typeface="Aleo Regular" charset="0"/>
                <a:cs typeface="Aleo Regular" charset="0"/>
                <a:sym typeface="Aleo Regular" charset="0"/>
              </a:rPr>
              <a:t>Gather Data</a:t>
            </a:r>
            <a:endParaRPr lang="en-US" dirty="0"/>
          </a:p>
        </p:txBody>
      </p:sp>
      <p:sp>
        <p:nvSpPr>
          <p:cNvPr id="116762" name="AutoShape 26"/>
          <p:cNvSpPr>
            <a:spLocks/>
          </p:cNvSpPr>
          <p:nvPr/>
        </p:nvSpPr>
        <p:spPr bwMode="auto">
          <a:xfrm>
            <a:off x="16751300" y="7797800"/>
            <a:ext cx="3594100" cy="609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300" b="1" dirty="0" err="1">
                <a:solidFill>
                  <a:srgbClr val="374B5D"/>
                </a:solidFill>
                <a:latin typeface="Aleo" panose="020F0502020204030203" pitchFamily="34" charset="0"/>
                <a:ea typeface="Aleo Regular" charset="0"/>
                <a:cs typeface="Aleo Regular" charset="0"/>
                <a:sym typeface="Aleo Regular" charset="0"/>
              </a:rPr>
              <a:t>Analyse</a:t>
            </a:r>
            <a:r>
              <a:rPr lang="en-US" sz="3300" b="1" dirty="0">
                <a:solidFill>
                  <a:srgbClr val="374B5D"/>
                </a:solidFill>
                <a:latin typeface="Aleo" panose="020F0502020204030203" pitchFamily="34" charset="0"/>
                <a:ea typeface="Aleo Regular" charset="0"/>
                <a:cs typeface="Aleo Regular" charset="0"/>
                <a:sym typeface="Aleo Regular" charset="0"/>
              </a:rPr>
              <a:t> market</a:t>
            </a:r>
            <a:endParaRPr lang="en-US" dirty="0"/>
          </a:p>
        </p:txBody>
      </p:sp>
      <p:sp>
        <p:nvSpPr>
          <p:cNvPr id="116763" name="AutoShape 27"/>
          <p:cNvSpPr>
            <a:spLocks/>
          </p:cNvSpPr>
          <p:nvPr/>
        </p:nvSpPr>
        <p:spPr bwMode="auto">
          <a:xfrm>
            <a:off x="10579100" y="11366500"/>
            <a:ext cx="3594100" cy="609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300" b="1" dirty="0">
                <a:solidFill>
                  <a:srgbClr val="E59428"/>
                </a:solidFill>
                <a:latin typeface="Aleo" panose="020F0502020204030203" pitchFamily="34" charset="0"/>
                <a:ea typeface="Aleo Regular" charset="0"/>
                <a:cs typeface="Aleo Regular" charset="0"/>
                <a:sym typeface="Aleo Regular" charset="0"/>
              </a:rPr>
              <a:t>Innovate</a:t>
            </a:r>
            <a:endParaRPr lang="en-US" dirty="0"/>
          </a:p>
        </p:txBody>
      </p:sp>
      <p:sp>
        <p:nvSpPr>
          <p:cNvPr id="116764" name="AutoShape 28"/>
          <p:cNvSpPr>
            <a:spLocks/>
          </p:cNvSpPr>
          <p:nvPr/>
        </p:nvSpPr>
        <p:spPr bwMode="auto">
          <a:xfrm>
            <a:off x="5270500" y="7734300"/>
            <a:ext cx="3594100" cy="1117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300" b="1" dirty="0">
                <a:solidFill>
                  <a:srgbClr val="5CBEB6"/>
                </a:solidFill>
                <a:latin typeface="Aleo" panose="020F0502020204030203" pitchFamily="34" charset="0"/>
                <a:ea typeface="Aleo Regular" charset="0"/>
                <a:cs typeface="Aleo Regular" charset="0"/>
                <a:sym typeface="Aleo Regular" charset="0"/>
              </a:rPr>
              <a:t>Minimum viable</a:t>
            </a:r>
          </a:p>
          <a:p>
            <a:r>
              <a:rPr lang="en-US" sz="3300" b="1" dirty="0">
                <a:solidFill>
                  <a:srgbClr val="5CBEB6"/>
                </a:solidFill>
                <a:latin typeface="Aleo" panose="020F0502020204030203" pitchFamily="34" charset="0"/>
                <a:ea typeface="Aleo Regular" charset="0"/>
                <a:cs typeface="Aleo Regular" charset="0"/>
                <a:sym typeface="Aleo Regular" charset="0"/>
              </a:rPr>
              <a:t>product</a:t>
            </a:r>
            <a:endParaRPr lang="en-US" dirty="0"/>
          </a:p>
        </p:txBody>
      </p:sp>
      <p:sp>
        <p:nvSpPr>
          <p:cNvPr id="116765" name="AutoShape 29"/>
          <p:cNvSpPr>
            <a:spLocks/>
          </p:cNvSpPr>
          <p:nvPr/>
        </p:nvSpPr>
        <p:spPr bwMode="auto">
          <a:xfrm>
            <a:off x="4622800" y="11493500"/>
            <a:ext cx="4749800" cy="787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22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Cum sociis natoque penatibus et magnis dis parturient montes.</a:t>
            </a:r>
            <a:endParaRPr lang="en-US"/>
          </a:p>
        </p:txBody>
      </p:sp>
      <p:sp>
        <p:nvSpPr>
          <p:cNvPr id="116766" name="AutoShape 30"/>
          <p:cNvSpPr>
            <a:spLocks/>
          </p:cNvSpPr>
          <p:nvPr/>
        </p:nvSpPr>
        <p:spPr bwMode="auto">
          <a:xfrm>
            <a:off x="4597400" y="10858500"/>
            <a:ext cx="4787900" cy="609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300" b="1" dirty="0">
                <a:solidFill>
                  <a:srgbClr val="814974"/>
                </a:solidFill>
                <a:latin typeface="Aleo" panose="020F0502020204030203" pitchFamily="34" charset="0"/>
                <a:ea typeface="Aleo Regular" charset="0"/>
                <a:cs typeface="Aleo Regular" charset="0"/>
                <a:sym typeface="Aleo Regular" charset="0"/>
              </a:rPr>
              <a:t>Iterate</a:t>
            </a:r>
            <a:endParaRPr lang="en-US" dirty="0"/>
          </a:p>
        </p:txBody>
      </p:sp>
      <p:sp>
        <p:nvSpPr>
          <p:cNvPr id="116767" name="AutoShape 31"/>
          <p:cNvSpPr>
            <a:spLocks/>
          </p:cNvSpPr>
          <p:nvPr/>
        </p:nvSpPr>
        <p:spPr bwMode="auto">
          <a:xfrm>
            <a:off x="14820900" y="11493500"/>
            <a:ext cx="4749800" cy="787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22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Cum sociis natoque penatibus et magnis dis parturient montes.</a:t>
            </a:r>
            <a:endParaRPr lang="en-US"/>
          </a:p>
        </p:txBody>
      </p:sp>
      <p:sp>
        <p:nvSpPr>
          <p:cNvPr id="116768" name="AutoShape 32"/>
          <p:cNvSpPr>
            <a:spLocks/>
          </p:cNvSpPr>
          <p:nvPr/>
        </p:nvSpPr>
        <p:spPr bwMode="auto">
          <a:xfrm>
            <a:off x="14795500" y="10858500"/>
            <a:ext cx="4787900" cy="609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300" b="1" dirty="0">
                <a:solidFill>
                  <a:srgbClr val="814974"/>
                </a:solidFill>
                <a:latin typeface="Aleo" panose="020F0502020204030203" pitchFamily="34" charset="0"/>
                <a:ea typeface="Aleo Regular" charset="0"/>
                <a:cs typeface="Aleo Regular" charset="0"/>
                <a:sym typeface="Aleo Regular" charset="0"/>
              </a:rPr>
              <a:t>Exit strategy</a:t>
            </a:r>
            <a:endParaRPr lang="en-US" dirty="0"/>
          </a:p>
        </p:txBody>
      </p:sp>
      <p:sp>
        <p:nvSpPr>
          <p:cNvPr id="116769" name="AutoShape 33"/>
          <p:cNvSpPr>
            <a:spLocks/>
          </p:cNvSpPr>
          <p:nvPr/>
        </p:nvSpPr>
        <p:spPr bwMode="auto">
          <a:xfrm>
            <a:off x="6718300" y="6565900"/>
            <a:ext cx="623888" cy="546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901" y="11002"/>
                </a:moveTo>
                <a:lnTo>
                  <a:pt x="8077" y="11002"/>
                </a:lnTo>
                <a:lnTo>
                  <a:pt x="8077" y="13471"/>
                </a:lnTo>
                <a:lnTo>
                  <a:pt x="9901" y="13471"/>
                </a:lnTo>
                <a:cubicBezTo>
                  <a:pt x="9901" y="13471"/>
                  <a:pt x="9901" y="11002"/>
                  <a:pt x="9901" y="11002"/>
                </a:cubicBezTo>
                <a:close/>
                <a:moveTo>
                  <a:pt x="7319" y="6637"/>
                </a:moveTo>
                <a:lnTo>
                  <a:pt x="5495" y="6637"/>
                </a:lnTo>
                <a:lnTo>
                  <a:pt x="5495" y="13471"/>
                </a:lnTo>
                <a:lnTo>
                  <a:pt x="7319" y="13471"/>
                </a:lnTo>
                <a:cubicBezTo>
                  <a:pt x="7319" y="13471"/>
                  <a:pt x="7319" y="6637"/>
                  <a:pt x="7319" y="6637"/>
                </a:cubicBezTo>
                <a:close/>
                <a:moveTo>
                  <a:pt x="4737" y="13471"/>
                </a:moveTo>
                <a:lnTo>
                  <a:pt x="2913" y="13471"/>
                </a:lnTo>
                <a:lnTo>
                  <a:pt x="2913" y="9004"/>
                </a:lnTo>
                <a:lnTo>
                  <a:pt x="4737" y="9004"/>
                </a:lnTo>
                <a:cubicBezTo>
                  <a:pt x="4737" y="9004"/>
                  <a:pt x="4737" y="13471"/>
                  <a:pt x="4737" y="13471"/>
                </a:cubicBezTo>
                <a:close/>
                <a:moveTo>
                  <a:pt x="10411" y="17792"/>
                </a:moveTo>
                <a:lnTo>
                  <a:pt x="0" y="17792"/>
                </a:lnTo>
                <a:lnTo>
                  <a:pt x="0" y="0"/>
                </a:lnTo>
                <a:lnTo>
                  <a:pt x="17541" y="0"/>
                </a:lnTo>
                <a:lnTo>
                  <a:pt x="17541" y="8207"/>
                </a:lnTo>
                <a:cubicBezTo>
                  <a:pt x="17010" y="7944"/>
                  <a:pt x="16438" y="7769"/>
                  <a:pt x="15838" y="7700"/>
                </a:cubicBezTo>
                <a:lnTo>
                  <a:pt x="15838" y="4240"/>
                </a:lnTo>
                <a:lnTo>
                  <a:pt x="1702" y="4240"/>
                </a:lnTo>
                <a:lnTo>
                  <a:pt x="1702" y="15842"/>
                </a:lnTo>
                <a:lnTo>
                  <a:pt x="9679" y="15842"/>
                </a:lnTo>
                <a:cubicBezTo>
                  <a:pt x="9831" y="16542"/>
                  <a:pt x="10080" y="17199"/>
                  <a:pt x="10411" y="17792"/>
                </a:cubicBezTo>
                <a:close/>
                <a:moveTo>
                  <a:pt x="15262" y="17256"/>
                </a:moveTo>
                <a:cubicBezTo>
                  <a:pt x="13816" y="17256"/>
                  <a:pt x="12640" y="15909"/>
                  <a:pt x="12640" y="14254"/>
                </a:cubicBezTo>
                <a:cubicBezTo>
                  <a:pt x="12640" y="12599"/>
                  <a:pt x="13816" y="11252"/>
                  <a:pt x="15262" y="11252"/>
                </a:cubicBezTo>
                <a:cubicBezTo>
                  <a:pt x="16708" y="11252"/>
                  <a:pt x="17884" y="12599"/>
                  <a:pt x="17884" y="14254"/>
                </a:cubicBezTo>
                <a:cubicBezTo>
                  <a:pt x="17884" y="15909"/>
                  <a:pt x="16708" y="17256"/>
                  <a:pt x="15262" y="17256"/>
                </a:cubicBezTo>
                <a:close/>
                <a:moveTo>
                  <a:pt x="18794" y="16811"/>
                </a:moveTo>
                <a:cubicBezTo>
                  <a:pt x="19204" y="16071"/>
                  <a:pt x="19442" y="15194"/>
                  <a:pt x="19442" y="14254"/>
                </a:cubicBezTo>
                <a:cubicBezTo>
                  <a:pt x="19442" y="11615"/>
                  <a:pt x="17567" y="9468"/>
                  <a:pt x="15262" y="9468"/>
                </a:cubicBezTo>
                <a:cubicBezTo>
                  <a:pt x="12957" y="9468"/>
                  <a:pt x="11082" y="11615"/>
                  <a:pt x="11082" y="14254"/>
                </a:cubicBezTo>
                <a:cubicBezTo>
                  <a:pt x="11082" y="16893"/>
                  <a:pt x="12957" y="19040"/>
                  <a:pt x="15262" y="19040"/>
                </a:cubicBezTo>
                <a:cubicBezTo>
                  <a:pt x="16042" y="19040"/>
                  <a:pt x="16772" y="18794"/>
                  <a:pt x="17398" y="18366"/>
                </a:cubicBezTo>
                <a:lnTo>
                  <a:pt x="20222" y="21599"/>
                </a:lnTo>
                <a:lnTo>
                  <a:pt x="21599" y="20023"/>
                </a:lnTo>
                <a:cubicBezTo>
                  <a:pt x="21599" y="20023"/>
                  <a:pt x="18794" y="16811"/>
                  <a:pt x="18794" y="16811"/>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16770" name="AutoShape 34"/>
          <p:cNvSpPr>
            <a:spLocks/>
          </p:cNvSpPr>
          <p:nvPr/>
        </p:nvSpPr>
        <p:spPr bwMode="auto">
          <a:xfrm>
            <a:off x="14605000" y="2921000"/>
            <a:ext cx="687388" cy="5540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2" y="4896"/>
                </a:moveTo>
                <a:lnTo>
                  <a:pt x="20529" y="2117"/>
                </a:lnTo>
                <a:lnTo>
                  <a:pt x="8451" y="2117"/>
                </a:lnTo>
                <a:cubicBezTo>
                  <a:pt x="7989" y="2117"/>
                  <a:pt x="7546" y="1889"/>
                  <a:pt x="7220" y="1484"/>
                </a:cubicBezTo>
                <a:lnTo>
                  <a:pt x="6024" y="0"/>
                </a:lnTo>
                <a:lnTo>
                  <a:pt x="681" y="0"/>
                </a:lnTo>
                <a:lnTo>
                  <a:pt x="1310" y="4896"/>
                </a:lnTo>
                <a:lnTo>
                  <a:pt x="20162" y="4896"/>
                </a:lnTo>
                <a:cubicBezTo>
                  <a:pt x="20162" y="4896"/>
                  <a:pt x="20162" y="4896"/>
                  <a:pt x="20162" y="4896"/>
                </a:cubicBezTo>
                <a:close/>
                <a:moveTo>
                  <a:pt x="20057" y="21600"/>
                </a:moveTo>
                <a:lnTo>
                  <a:pt x="1258" y="21600"/>
                </a:lnTo>
                <a:lnTo>
                  <a:pt x="0" y="7166"/>
                </a:lnTo>
                <a:lnTo>
                  <a:pt x="21599" y="7166"/>
                </a:lnTo>
                <a:cubicBezTo>
                  <a:pt x="21599" y="7166"/>
                  <a:pt x="20057" y="21600"/>
                  <a:pt x="20057" y="2160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16771" name="AutoShape 35"/>
          <p:cNvSpPr>
            <a:spLocks/>
          </p:cNvSpPr>
          <p:nvPr/>
        </p:nvSpPr>
        <p:spPr bwMode="auto">
          <a:xfrm>
            <a:off x="18262600" y="6515100"/>
            <a:ext cx="596900" cy="635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0"/>
                </a:moveTo>
                <a:lnTo>
                  <a:pt x="16712" y="795"/>
                </a:lnTo>
                <a:lnTo>
                  <a:pt x="17788" y="1816"/>
                </a:lnTo>
                <a:lnTo>
                  <a:pt x="10438" y="8456"/>
                </a:lnTo>
                <a:lnTo>
                  <a:pt x="7768" y="6084"/>
                </a:lnTo>
                <a:lnTo>
                  <a:pt x="295" y="13084"/>
                </a:lnTo>
                <a:lnTo>
                  <a:pt x="2133" y="14784"/>
                </a:lnTo>
                <a:lnTo>
                  <a:pt x="7691" y="9559"/>
                </a:lnTo>
                <a:lnTo>
                  <a:pt x="10444" y="12008"/>
                </a:lnTo>
                <a:lnTo>
                  <a:pt x="19619" y="3587"/>
                </a:lnTo>
                <a:lnTo>
                  <a:pt x="20664" y="4578"/>
                </a:lnTo>
                <a:cubicBezTo>
                  <a:pt x="20664" y="4578"/>
                  <a:pt x="21599" y="0"/>
                  <a:pt x="21599" y="0"/>
                </a:cubicBezTo>
                <a:close/>
                <a:moveTo>
                  <a:pt x="21487" y="10041"/>
                </a:moveTo>
                <a:lnTo>
                  <a:pt x="15456" y="10041"/>
                </a:lnTo>
                <a:lnTo>
                  <a:pt x="15456" y="21599"/>
                </a:lnTo>
                <a:lnTo>
                  <a:pt x="21487" y="21599"/>
                </a:lnTo>
                <a:cubicBezTo>
                  <a:pt x="21487" y="21599"/>
                  <a:pt x="21487" y="10041"/>
                  <a:pt x="21487" y="10041"/>
                </a:cubicBezTo>
                <a:close/>
                <a:moveTo>
                  <a:pt x="13759" y="13564"/>
                </a:moveTo>
                <a:lnTo>
                  <a:pt x="7728" y="13564"/>
                </a:lnTo>
                <a:lnTo>
                  <a:pt x="7728" y="21599"/>
                </a:lnTo>
                <a:lnTo>
                  <a:pt x="13759" y="21599"/>
                </a:lnTo>
                <a:cubicBezTo>
                  <a:pt x="13759" y="21599"/>
                  <a:pt x="13759" y="13564"/>
                  <a:pt x="13759" y="13564"/>
                </a:cubicBezTo>
                <a:close/>
                <a:moveTo>
                  <a:pt x="5971" y="21599"/>
                </a:moveTo>
                <a:lnTo>
                  <a:pt x="0" y="21599"/>
                </a:lnTo>
                <a:lnTo>
                  <a:pt x="0" y="16151"/>
                </a:lnTo>
                <a:lnTo>
                  <a:pt x="5971" y="16151"/>
                </a:lnTo>
                <a:lnTo>
                  <a:pt x="5971" y="21599"/>
                </a:lnTo>
                <a:cubicBezTo>
                  <a:pt x="5971" y="21599"/>
                  <a:pt x="5971" y="21599"/>
                  <a:pt x="5971" y="21599"/>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16772" name="AutoShape 36"/>
          <p:cNvSpPr>
            <a:spLocks/>
          </p:cNvSpPr>
          <p:nvPr/>
        </p:nvSpPr>
        <p:spPr bwMode="auto">
          <a:xfrm>
            <a:off x="11925300" y="9994900"/>
            <a:ext cx="630238" cy="7096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020" y="8155"/>
                </a:moveTo>
                <a:lnTo>
                  <a:pt x="0" y="8155"/>
                </a:lnTo>
                <a:lnTo>
                  <a:pt x="0" y="9469"/>
                </a:lnTo>
                <a:lnTo>
                  <a:pt x="3020" y="9469"/>
                </a:lnTo>
                <a:cubicBezTo>
                  <a:pt x="3020" y="9469"/>
                  <a:pt x="3020" y="8155"/>
                  <a:pt x="3020" y="8155"/>
                </a:cubicBezTo>
                <a:close/>
                <a:moveTo>
                  <a:pt x="4133" y="12944"/>
                </a:moveTo>
                <a:lnTo>
                  <a:pt x="3526" y="11746"/>
                </a:lnTo>
                <a:lnTo>
                  <a:pt x="861" y="12809"/>
                </a:lnTo>
                <a:lnTo>
                  <a:pt x="1468" y="14007"/>
                </a:lnTo>
                <a:cubicBezTo>
                  <a:pt x="1468" y="14007"/>
                  <a:pt x="4133" y="12944"/>
                  <a:pt x="4133" y="12944"/>
                </a:cubicBezTo>
                <a:close/>
                <a:moveTo>
                  <a:pt x="4380" y="4949"/>
                </a:moveTo>
                <a:lnTo>
                  <a:pt x="2011" y="3442"/>
                </a:lnTo>
                <a:lnTo>
                  <a:pt x="1148" y="4510"/>
                </a:lnTo>
                <a:lnTo>
                  <a:pt x="3517" y="6017"/>
                </a:lnTo>
                <a:cubicBezTo>
                  <a:pt x="3517" y="6017"/>
                  <a:pt x="4380" y="4949"/>
                  <a:pt x="4380" y="4949"/>
                </a:cubicBezTo>
                <a:close/>
                <a:moveTo>
                  <a:pt x="7543" y="2790"/>
                </a:moveTo>
                <a:lnTo>
                  <a:pt x="6240" y="635"/>
                </a:lnTo>
                <a:lnTo>
                  <a:pt x="4935" y="1256"/>
                </a:lnTo>
                <a:lnTo>
                  <a:pt x="6238" y="3411"/>
                </a:lnTo>
                <a:cubicBezTo>
                  <a:pt x="6238" y="3411"/>
                  <a:pt x="7543" y="2790"/>
                  <a:pt x="7543" y="2790"/>
                </a:cubicBezTo>
                <a:close/>
                <a:moveTo>
                  <a:pt x="21600" y="8155"/>
                </a:moveTo>
                <a:lnTo>
                  <a:pt x="18579" y="8155"/>
                </a:lnTo>
                <a:lnTo>
                  <a:pt x="18579" y="9469"/>
                </a:lnTo>
                <a:lnTo>
                  <a:pt x="21600" y="9469"/>
                </a:lnTo>
                <a:cubicBezTo>
                  <a:pt x="21600" y="9469"/>
                  <a:pt x="21600" y="8155"/>
                  <a:pt x="21600" y="8155"/>
                </a:cubicBezTo>
                <a:close/>
                <a:moveTo>
                  <a:pt x="20713" y="12799"/>
                </a:moveTo>
                <a:lnTo>
                  <a:pt x="18047" y="11841"/>
                </a:lnTo>
                <a:lnTo>
                  <a:pt x="17491" y="13059"/>
                </a:lnTo>
                <a:lnTo>
                  <a:pt x="20157" y="14017"/>
                </a:lnTo>
                <a:cubicBezTo>
                  <a:pt x="20157" y="14017"/>
                  <a:pt x="20713" y="12799"/>
                  <a:pt x="20713" y="12799"/>
                </a:cubicBezTo>
                <a:close/>
                <a:moveTo>
                  <a:pt x="20451" y="4510"/>
                </a:moveTo>
                <a:lnTo>
                  <a:pt x="19588" y="3442"/>
                </a:lnTo>
                <a:lnTo>
                  <a:pt x="17219" y="4949"/>
                </a:lnTo>
                <a:lnTo>
                  <a:pt x="18082" y="6017"/>
                </a:lnTo>
                <a:cubicBezTo>
                  <a:pt x="18082" y="6017"/>
                  <a:pt x="20451" y="4510"/>
                  <a:pt x="20451" y="4510"/>
                </a:cubicBezTo>
                <a:close/>
                <a:moveTo>
                  <a:pt x="16664" y="1256"/>
                </a:moveTo>
                <a:lnTo>
                  <a:pt x="15359" y="635"/>
                </a:lnTo>
                <a:lnTo>
                  <a:pt x="14056" y="2790"/>
                </a:lnTo>
                <a:lnTo>
                  <a:pt x="15361" y="3411"/>
                </a:lnTo>
                <a:cubicBezTo>
                  <a:pt x="15361" y="3411"/>
                  <a:pt x="16664" y="1256"/>
                  <a:pt x="16664" y="1256"/>
                </a:cubicBezTo>
                <a:close/>
                <a:moveTo>
                  <a:pt x="11579" y="2364"/>
                </a:moveTo>
                <a:lnTo>
                  <a:pt x="10099" y="2364"/>
                </a:lnTo>
                <a:lnTo>
                  <a:pt x="10099" y="0"/>
                </a:lnTo>
                <a:lnTo>
                  <a:pt x="11579" y="0"/>
                </a:lnTo>
                <a:cubicBezTo>
                  <a:pt x="11579" y="0"/>
                  <a:pt x="11579" y="2364"/>
                  <a:pt x="11579" y="2364"/>
                </a:cubicBezTo>
                <a:close/>
                <a:moveTo>
                  <a:pt x="16986" y="8997"/>
                </a:moveTo>
                <a:cubicBezTo>
                  <a:pt x="16986" y="12264"/>
                  <a:pt x="13820" y="14094"/>
                  <a:pt x="13820" y="16672"/>
                </a:cubicBezTo>
                <a:lnTo>
                  <a:pt x="12378" y="16672"/>
                </a:lnTo>
                <a:cubicBezTo>
                  <a:pt x="12379" y="13495"/>
                  <a:pt x="15518" y="11822"/>
                  <a:pt x="15518" y="8997"/>
                </a:cubicBezTo>
                <a:cubicBezTo>
                  <a:pt x="15518" y="3711"/>
                  <a:pt x="6075" y="3703"/>
                  <a:pt x="6075" y="8997"/>
                </a:cubicBezTo>
                <a:cubicBezTo>
                  <a:pt x="6075" y="11819"/>
                  <a:pt x="9159" y="13421"/>
                  <a:pt x="9230" y="16672"/>
                </a:cubicBezTo>
                <a:lnTo>
                  <a:pt x="7773" y="16672"/>
                </a:lnTo>
                <a:cubicBezTo>
                  <a:pt x="7773" y="14094"/>
                  <a:pt x="4607" y="12264"/>
                  <a:pt x="4607" y="8997"/>
                </a:cubicBezTo>
                <a:cubicBezTo>
                  <a:pt x="4607" y="1977"/>
                  <a:pt x="16986" y="1970"/>
                  <a:pt x="16986" y="8997"/>
                </a:cubicBezTo>
                <a:close/>
                <a:moveTo>
                  <a:pt x="8780" y="20557"/>
                </a:moveTo>
                <a:cubicBezTo>
                  <a:pt x="9839" y="21425"/>
                  <a:pt x="9947" y="21600"/>
                  <a:pt x="10370" y="21600"/>
                </a:cubicBezTo>
                <a:lnTo>
                  <a:pt x="11184" y="21600"/>
                </a:lnTo>
                <a:cubicBezTo>
                  <a:pt x="11597" y="21600"/>
                  <a:pt x="11698" y="21438"/>
                  <a:pt x="12813" y="20557"/>
                </a:cubicBezTo>
                <a:cubicBezTo>
                  <a:pt x="12813" y="20557"/>
                  <a:pt x="8780" y="20557"/>
                  <a:pt x="8780" y="20557"/>
                </a:cubicBezTo>
                <a:close/>
                <a:moveTo>
                  <a:pt x="12841" y="18973"/>
                </a:moveTo>
                <a:lnTo>
                  <a:pt x="8752" y="18973"/>
                </a:lnTo>
                <a:cubicBezTo>
                  <a:pt x="8451" y="18973"/>
                  <a:pt x="8208" y="19189"/>
                  <a:pt x="8208" y="19455"/>
                </a:cubicBezTo>
                <a:cubicBezTo>
                  <a:pt x="8208" y="19722"/>
                  <a:pt x="8451" y="19938"/>
                  <a:pt x="8752" y="19938"/>
                </a:cubicBezTo>
                <a:lnTo>
                  <a:pt x="12841" y="19938"/>
                </a:lnTo>
                <a:cubicBezTo>
                  <a:pt x="13141" y="19938"/>
                  <a:pt x="13384" y="19722"/>
                  <a:pt x="13384" y="19455"/>
                </a:cubicBezTo>
                <a:cubicBezTo>
                  <a:pt x="13384" y="19189"/>
                  <a:pt x="13141" y="18973"/>
                  <a:pt x="12841" y="18973"/>
                </a:cubicBezTo>
                <a:close/>
                <a:moveTo>
                  <a:pt x="12939" y="17367"/>
                </a:moveTo>
                <a:lnTo>
                  <a:pt x="8654" y="17367"/>
                </a:lnTo>
                <a:cubicBezTo>
                  <a:pt x="8354" y="17367"/>
                  <a:pt x="8110" y="17583"/>
                  <a:pt x="8110" y="17849"/>
                </a:cubicBezTo>
                <a:cubicBezTo>
                  <a:pt x="8110" y="18116"/>
                  <a:pt x="8354" y="18332"/>
                  <a:pt x="8654" y="18332"/>
                </a:cubicBezTo>
                <a:lnTo>
                  <a:pt x="12939" y="18332"/>
                </a:lnTo>
                <a:cubicBezTo>
                  <a:pt x="13239" y="18332"/>
                  <a:pt x="13483" y="18116"/>
                  <a:pt x="13483" y="17849"/>
                </a:cubicBezTo>
                <a:cubicBezTo>
                  <a:pt x="13483" y="17583"/>
                  <a:pt x="13239" y="17367"/>
                  <a:pt x="12939" y="17367"/>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AutoShape 1"/>
          <p:cNvSpPr>
            <a:spLocks/>
          </p:cNvSpPr>
          <p:nvPr/>
        </p:nvSpPr>
        <p:spPr bwMode="auto">
          <a:xfrm>
            <a:off x="1379538" y="844550"/>
            <a:ext cx="127381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Business concept</a:t>
            </a:r>
            <a:endParaRPr lang="en-US" dirty="0"/>
          </a:p>
        </p:txBody>
      </p:sp>
      <p:graphicFrame>
        <p:nvGraphicFramePr>
          <p:cNvPr id="123906" name="Group 2"/>
          <p:cNvGraphicFramePr>
            <a:graphicFrameLocks noGrp="1"/>
          </p:cNvGraphicFramePr>
          <p:nvPr/>
        </p:nvGraphicFramePr>
        <p:xfrm>
          <a:off x="2565400" y="3238500"/>
          <a:ext cx="18364200" cy="8812214"/>
        </p:xfrm>
        <a:graphic>
          <a:graphicData uri="http://schemas.openxmlformats.org/drawingml/2006/table">
            <a:tbl>
              <a:tblPr/>
              <a:tblGrid>
                <a:gridCol w="6057900"/>
                <a:gridCol w="6248400"/>
                <a:gridCol w="6057900"/>
              </a:tblGrid>
              <a:tr h="2319338">
                <a:tc>
                  <a:txBody>
                    <a:bodyPr/>
                    <a:lstStyle>
                      <a:lvl1pPr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pPr>
                      <a:r>
                        <a:rPr kumimoji="0" lang="en-US" sz="6300" b="1" i="0" u="none" strike="noStrike" cap="none" normalizeH="0" baseline="0" dirty="0" smtClean="0">
                          <a:ln>
                            <a:noFill/>
                          </a:ln>
                          <a:solidFill>
                            <a:srgbClr val="FFFFFF"/>
                          </a:solidFill>
                          <a:effectLst/>
                          <a:latin typeface="Aleo" panose="020F0502020204030203" pitchFamily="34" charset="0"/>
                          <a:ea typeface="Aleo Regular" charset="0"/>
                          <a:cs typeface="Aleo Regular" charset="0"/>
                          <a:sym typeface="Aleo Regular" charset="0"/>
                        </a:rPr>
                        <a:t>$8  000 </a:t>
                      </a:r>
                    </a:p>
                    <a:p>
                      <a:pPr marL="0" marR="0" lvl="0" indent="0" algn="ctr" defTabSz="825500" rtl="0" eaLnBrk="1" fontAlgn="base" latinLnBrk="0" hangingPunct="0">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FFFFFF"/>
                          </a:solidFill>
                          <a:effectLst/>
                          <a:latin typeface="Aleo" panose="020F0502020204030203" pitchFamily="34" charset="0"/>
                          <a:ea typeface="Aleo Regular" charset="0"/>
                          <a:cs typeface="Aleo Regular" charset="0"/>
                          <a:sym typeface="Aleo Regular" charset="0"/>
                        </a:rPr>
                        <a:t>market share</a:t>
                      </a:r>
                      <a:endParaRPr kumimoji="0" lang="en-US" sz="1000" b="0" i="0" u="none" strike="noStrike" cap="none" normalizeH="0" baseline="0" dirty="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cap="flat">
                      <a:noFill/>
                    </a:lnL>
                    <a:lnR w="152400" cap="flat" cmpd="sng" algn="ctr">
                      <a:solidFill>
                        <a:srgbClr val="EEEEEE"/>
                      </a:solidFill>
                      <a:prstDash val="solid"/>
                      <a:miter lim="0"/>
                      <a:headEnd type="none" w="med" len="med"/>
                      <a:tailEnd type="none" w="med" len="med"/>
                    </a:lnR>
                    <a:lnT cap="flat">
                      <a:noFill/>
                    </a:lnT>
                    <a:lnB cap="flat">
                      <a:noFill/>
                    </a:lnB>
                    <a:lnTlToBr>
                      <a:noFill/>
                    </a:lnTlToBr>
                    <a:lnBlToTr>
                      <a:noFill/>
                    </a:lnBlToTr>
                    <a:solidFill>
                      <a:srgbClr val="CFCFCF"/>
                    </a:solidFill>
                  </a:tcPr>
                </a:tc>
                <a:tc>
                  <a:txBody>
                    <a:bodyPr/>
                    <a:lstStyle>
                      <a:lvl1pPr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pPr>
                      <a:r>
                        <a:rPr kumimoji="0" lang="en-US" sz="6300" b="1" i="0" u="none" strike="noStrike" cap="none" normalizeH="0" baseline="0" dirty="0" smtClean="0">
                          <a:ln>
                            <a:noFill/>
                          </a:ln>
                          <a:solidFill>
                            <a:srgbClr val="FFFFFF"/>
                          </a:solidFill>
                          <a:effectLst/>
                          <a:latin typeface="Aleo" panose="020F0502020204030203" pitchFamily="34" charset="0"/>
                          <a:ea typeface="Aleo Regular" charset="0"/>
                          <a:cs typeface="Aleo Regular" charset="0"/>
                          <a:sym typeface="Aleo Regular" charset="0"/>
                        </a:rPr>
                        <a:t>$12 000</a:t>
                      </a:r>
                    </a:p>
                    <a:p>
                      <a:pPr marL="0" marR="0" lvl="0" indent="0" algn="ctr" defTabSz="825500" rtl="0" eaLnBrk="1" fontAlgn="base" latinLnBrk="0" hangingPunct="0">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FFFFFF"/>
                          </a:solidFill>
                          <a:effectLst/>
                          <a:latin typeface="Aleo" panose="020F0502020204030203" pitchFamily="34" charset="0"/>
                          <a:ea typeface="Aleo Regular" charset="0"/>
                          <a:cs typeface="Aleo Regular" charset="0"/>
                          <a:sym typeface="Aleo Regular" charset="0"/>
                        </a:rPr>
                        <a:t>market share</a:t>
                      </a:r>
                      <a:endParaRPr kumimoji="0" lang="en-US" sz="1000" b="0" i="0" u="none" strike="noStrike" cap="none" normalizeH="0" baseline="0" dirty="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w="152400" cap="flat" cmpd="sng" algn="ctr">
                      <a:solidFill>
                        <a:srgbClr val="EEEEEE"/>
                      </a:solidFill>
                      <a:prstDash val="solid"/>
                      <a:miter lim="0"/>
                      <a:headEnd type="none" w="med" len="med"/>
                      <a:tailEnd type="none" w="med" len="med"/>
                    </a:lnL>
                    <a:lnR w="152400" cap="flat" cmpd="sng" algn="ctr">
                      <a:solidFill>
                        <a:srgbClr val="EEEEEE"/>
                      </a:solidFill>
                      <a:prstDash val="solid"/>
                      <a:miter lim="0"/>
                      <a:headEnd type="none" w="med" len="med"/>
                      <a:tailEnd type="none" w="med" len="med"/>
                    </a:lnR>
                    <a:lnT cap="flat">
                      <a:noFill/>
                    </a:lnT>
                    <a:lnB cap="flat">
                      <a:noFill/>
                    </a:lnB>
                    <a:lnTlToBr>
                      <a:noFill/>
                    </a:lnTlToBr>
                    <a:lnBlToTr>
                      <a:noFill/>
                    </a:lnBlToTr>
                    <a:solidFill>
                      <a:srgbClr val="4CA79C"/>
                    </a:solidFill>
                  </a:tcPr>
                </a:tc>
                <a:tc>
                  <a:txBody>
                    <a:bodyPr/>
                    <a:lstStyle>
                      <a:lvl1pPr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pPr>
                      <a:r>
                        <a:rPr kumimoji="0" lang="en-US" sz="6300" b="1" i="0" u="none" strike="noStrike" cap="none" normalizeH="0" baseline="0" dirty="0" smtClean="0">
                          <a:ln>
                            <a:noFill/>
                          </a:ln>
                          <a:solidFill>
                            <a:srgbClr val="FFFFFF"/>
                          </a:solidFill>
                          <a:effectLst/>
                          <a:latin typeface="Aleo" panose="020F0502020204030203" pitchFamily="34" charset="0"/>
                          <a:ea typeface="Aleo Regular" charset="0"/>
                          <a:cs typeface="Aleo Regular" charset="0"/>
                          <a:sym typeface="Aleo Regular" charset="0"/>
                        </a:rPr>
                        <a:t>$20 000</a:t>
                      </a:r>
                    </a:p>
                    <a:p>
                      <a:pPr marL="0" marR="0" lvl="0" indent="0" algn="ctr" defTabSz="825500" rtl="0" eaLnBrk="1" fontAlgn="base" latinLnBrk="0" hangingPunct="0">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FFFFFF"/>
                          </a:solidFill>
                          <a:effectLst/>
                          <a:latin typeface="Aleo" panose="020F0502020204030203" pitchFamily="34" charset="0"/>
                          <a:ea typeface="Aleo Regular" charset="0"/>
                          <a:cs typeface="Aleo Regular" charset="0"/>
                          <a:sym typeface="Aleo Regular" charset="0"/>
                        </a:rPr>
                        <a:t>market share</a:t>
                      </a:r>
                      <a:endParaRPr kumimoji="0" lang="en-US" sz="1000" b="0" i="0" u="none" strike="noStrike" cap="none" normalizeH="0" baseline="0" dirty="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w="152400" cap="flat" cmpd="sng" algn="ctr">
                      <a:solidFill>
                        <a:srgbClr val="EEEEEE"/>
                      </a:solidFill>
                      <a:prstDash val="solid"/>
                      <a:miter lim="0"/>
                      <a:headEnd type="none" w="med" len="med"/>
                      <a:tailEnd type="none" w="med" len="med"/>
                    </a:lnL>
                    <a:lnR cap="flat">
                      <a:noFill/>
                    </a:lnR>
                    <a:lnT cap="flat">
                      <a:noFill/>
                    </a:lnT>
                    <a:lnB cap="flat">
                      <a:noFill/>
                    </a:lnB>
                    <a:lnTlToBr>
                      <a:noFill/>
                    </a:lnTlToBr>
                    <a:lnBlToTr>
                      <a:noFill/>
                    </a:lnBlToTr>
                    <a:solidFill>
                      <a:srgbClr val="CFCFCF"/>
                    </a:solidFill>
                  </a:tcPr>
                </a:tc>
              </a:tr>
              <a:tr h="1676400">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r>
                        <a:rPr kumimoji="0" lang="en-US" sz="3000" b="1" i="0" u="none" strike="noStrike" cap="none" normalizeH="0" baseline="0" dirty="0" smtClean="0">
                          <a:ln>
                            <a:noFill/>
                          </a:ln>
                          <a:solidFill>
                            <a:srgbClr val="333333"/>
                          </a:solidFill>
                          <a:effectLst/>
                          <a:latin typeface="Aleo" panose="020F0502020204030203" pitchFamily="34" charset="0"/>
                          <a:ea typeface="Aleo Regular" charset="0"/>
                          <a:cs typeface="Aleo Regular" charset="0"/>
                          <a:sym typeface="Aleo Regular" charset="0"/>
                        </a:rPr>
                        <a:t>20 photos/project</a:t>
                      </a:r>
                      <a:endParaRPr kumimoji="0" lang="en-US" sz="1000" b="0" i="0" u="none" strike="noStrike" cap="none" normalizeH="0" baseline="0" dirty="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cap="flat">
                      <a:noFill/>
                    </a:lnL>
                    <a:lnR w="152400" cap="flat" cmpd="sng" algn="ctr">
                      <a:solidFill>
                        <a:srgbClr val="EEEEEE"/>
                      </a:solidFill>
                      <a:prstDash val="solid"/>
                      <a:miter lim="0"/>
                      <a:headEnd type="none" w="med" len="med"/>
                      <a:tailEnd type="none" w="med" len="med"/>
                    </a:lnR>
                    <a:lnT cap="flat">
                      <a:noFill/>
                    </a:lnT>
                    <a:lnB w="38100" cap="flat" cmpd="sng" algn="ctr">
                      <a:solidFill>
                        <a:srgbClr val="EAEAEA"/>
                      </a:solidFill>
                      <a:prstDash val="solid"/>
                      <a:miter lim="0"/>
                      <a:headEnd type="none" w="med" len="med"/>
                      <a:tailEnd type="none" w="med" len="med"/>
                    </a:lnB>
                    <a:lnTlToBr>
                      <a:noFill/>
                    </a:lnTlToBr>
                    <a:lnBlToTr>
                      <a:noFill/>
                    </a:lnBlToTr>
                    <a:solidFill>
                      <a:srgbClr val="FFFFFF"/>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r>
                        <a:rPr kumimoji="0" lang="en-US" sz="3000" b="1" i="0" u="none" strike="noStrike" cap="none" normalizeH="0" baseline="0" dirty="0" smtClean="0">
                          <a:ln>
                            <a:noFill/>
                          </a:ln>
                          <a:solidFill>
                            <a:srgbClr val="333333"/>
                          </a:solidFill>
                          <a:effectLst/>
                          <a:latin typeface="Aleo" panose="020F0502020204030203" pitchFamily="34" charset="0"/>
                          <a:ea typeface="Aleo Regular" charset="0"/>
                          <a:cs typeface="Aleo Regular" charset="0"/>
                          <a:sym typeface="Aleo Regular" charset="0"/>
                        </a:rPr>
                        <a:t>40 photos/project</a:t>
                      </a:r>
                      <a:endParaRPr kumimoji="0" lang="en-US" sz="1000" b="0" i="0" u="none" strike="noStrike" cap="none" normalizeH="0" baseline="0" dirty="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w="152400" cap="flat" cmpd="sng" algn="ctr">
                      <a:solidFill>
                        <a:srgbClr val="EEEEEE"/>
                      </a:solidFill>
                      <a:prstDash val="solid"/>
                      <a:miter lim="0"/>
                      <a:headEnd type="none" w="med" len="med"/>
                      <a:tailEnd type="none" w="med" len="med"/>
                    </a:lnL>
                    <a:lnR w="152400" cap="flat" cmpd="sng" algn="ctr">
                      <a:solidFill>
                        <a:srgbClr val="EEEEEE"/>
                      </a:solidFill>
                      <a:prstDash val="solid"/>
                      <a:miter lim="0"/>
                      <a:headEnd type="none" w="med" len="med"/>
                      <a:tailEnd type="none" w="med" len="med"/>
                    </a:lnR>
                    <a:lnT cap="flat">
                      <a:noFill/>
                    </a:lnT>
                    <a:lnB w="38100" cap="flat" cmpd="sng" algn="ctr">
                      <a:solidFill>
                        <a:srgbClr val="EAEAEA"/>
                      </a:solidFill>
                      <a:prstDash val="solid"/>
                      <a:miter lim="0"/>
                      <a:headEnd type="none" w="med" len="med"/>
                      <a:tailEnd type="none" w="med" len="med"/>
                    </a:lnB>
                    <a:lnTlToBr>
                      <a:noFill/>
                    </a:lnTlToBr>
                    <a:lnBlToTr>
                      <a:noFill/>
                    </a:lnBlToTr>
                    <a:solidFill>
                      <a:srgbClr val="FFFFFF"/>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r>
                        <a:rPr kumimoji="0" lang="en-US" sz="3000" b="1" i="0" u="none" strike="noStrike" cap="none" normalizeH="0" baseline="0" dirty="0" smtClean="0">
                          <a:ln>
                            <a:noFill/>
                          </a:ln>
                          <a:solidFill>
                            <a:srgbClr val="333333"/>
                          </a:solidFill>
                          <a:effectLst/>
                          <a:latin typeface="Aleo" panose="020F0502020204030203" pitchFamily="34" charset="0"/>
                          <a:ea typeface="Aleo Regular" charset="0"/>
                          <a:cs typeface="Aleo Regular" charset="0"/>
                          <a:sym typeface="Aleo Regular" charset="0"/>
                        </a:rPr>
                        <a:t>80 photos/project</a:t>
                      </a:r>
                      <a:endParaRPr kumimoji="0" lang="en-US" sz="1000" b="0" i="0" u="none" strike="noStrike" cap="none" normalizeH="0" baseline="0" dirty="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w="152400" cap="flat" cmpd="sng" algn="ctr">
                      <a:solidFill>
                        <a:srgbClr val="EEEEEE"/>
                      </a:solidFill>
                      <a:prstDash val="solid"/>
                      <a:miter lim="0"/>
                      <a:headEnd type="none" w="med" len="med"/>
                      <a:tailEnd type="none" w="med" len="med"/>
                    </a:lnL>
                    <a:lnR cap="flat">
                      <a:noFill/>
                    </a:lnR>
                    <a:lnT cap="flat">
                      <a:noFill/>
                    </a:lnT>
                    <a:lnB w="38100" cap="flat" cmpd="sng" algn="ctr">
                      <a:solidFill>
                        <a:srgbClr val="EAEAEA"/>
                      </a:solidFill>
                      <a:prstDash val="solid"/>
                      <a:miter lim="0"/>
                      <a:headEnd type="none" w="med" len="med"/>
                      <a:tailEnd type="none" w="med" len="med"/>
                    </a:lnB>
                    <a:lnTlToBr>
                      <a:noFill/>
                    </a:lnTlToBr>
                    <a:lnBlToTr>
                      <a:noFill/>
                    </a:lnBlToTr>
                    <a:solidFill>
                      <a:srgbClr val="FFFFFF"/>
                    </a:solidFill>
                  </a:tcPr>
                </a:tc>
              </a:tr>
              <a:tr h="1608138">
                <a:tc>
                  <a:txBody>
                    <a:bodyPr/>
                    <a:lstStyle>
                      <a:lvl1pPr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tab pos="914400" algn="l"/>
                        </a:tabLst>
                      </a:pPr>
                      <a:r>
                        <a:rPr kumimoji="0" lang="en-US" sz="3000" b="0" i="0" u="none" strike="noStrike" cap="none" normalizeH="0" baseline="0" smtClean="0">
                          <a:ln>
                            <a:noFill/>
                          </a:ln>
                          <a:solidFill>
                            <a:srgbClr val="333333"/>
                          </a:solidFill>
                          <a:effectLst/>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Fusce ut elit et nisl cursus  bibendum a tempus leo.</a:t>
                      </a:r>
                      <a:endParaRPr kumimoji="0" lang="en-US" sz="1000" b="0" i="0" u="none" strike="noStrike" cap="none" normalizeH="0" baseline="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cap="flat">
                      <a:noFill/>
                    </a:lnL>
                    <a:lnR w="152400" cap="flat" cmpd="sng" algn="ctr">
                      <a:solidFill>
                        <a:srgbClr val="EEEEEE"/>
                      </a:solidFill>
                      <a:prstDash val="solid"/>
                      <a:miter lim="0"/>
                      <a:headEnd type="none" w="med" len="med"/>
                      <a:tailEnd type="none" w="med" len="med"/>
                    </a:lnR>
                    <a:lnT w="38100" cap="flat" cmpd="sng" algn="ctr">
                      <a:solidFill>
                        <a:srgbClr val="EAEAEA"/>
                      </a:solidFill>
                      <a:prstDash val="solid"/>
                      <a:miter lim="0"/>
                      <a:headEnd type="none" w="med" len="med"/>
                      <a:tailEnd type="none" w="med" len="med"/>
                    </a:lnT>
                    <a:lnB w="38100" cap="flat" cmpd="sng" algn="ctr">
                      <a:solidFill>
                        <a:srgbClr val="EAEAEA"/>
                      </a:solidFill>
                      <a:prstDash val="solid"/>
                      <a:miter lim="0"/>
                      <a:headEnd type="none" w="med" len="med"/>
                      <a:tailEnd type="none" w="med" len="med"/>
                    </a:lnB>
                    <a:lnTlToBr>
                      <a:noFill/>
                    </a:lnTlToBr>
                    <a:lnBlToTr>
                      <a:noFill/>
                    </a:lnBlToTr>
                    <a:solidFill>
                      <a:srgbClr val="FFFFFF"/>
                    </a:solidFill>
                  </a:tcPr>
                </a:tc>
                <a:tc>
                  <a:txBody>
                    <a:bodyPr/>
                    <a:lstStyle>
                      <a:lvl1pPr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tab pos="914400" algn="l"/>
                        </a:tabLst>
                      </a:pPr>
                      <a:r>
                        <a:rPr kumimoji="0" lang="en-US" sz="3000" b="0" i="0" u="none" strike="noStrike" cap="none" normalizeH="0" baseline="0" smtClean="0">
                          <a:ln>
                            <a:noFill/>
                          </a:ln>
                          <a:solidFill>
                            <a:srgbClr val="333333"/>
                          </a:solidFill>
                          <a:effectLst/>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Et nisl cursus bibendum a  tempus leo.</a:t>
                      </a:r>
                      <a:endParaRPr kumimoji="0" lang="en-US" sz="1000" b="0" i="0" u="none" strike="noStrike" cap="none" normalizeH="0" baseline="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w="152400" cap="flat" cmpd="sng" algn="ctr">
                      <a:solidFill>
                        <a:srgbClr val="EEEEEE"/>
                      </a:solidFill>
                      <a:prstDash val="solid"/>
                      <a:miter lim="0"/>
                      <a:headEnd type="none" w="med" len="med"/>
                      <a:tailEnd type="none" w="med" len="med"/>
                    </a:lnL>
                    <a:lnR w="152400" cap="flat" cmpd="sng" algn="ctr">
                      <a:solidFill>
                        <a:srgbClr val="EEEEEE"/>
                      </a:solidFill>
                      <a:prstDash val="solid"/>
                      <a:miter lim="0"/>
                      <a:headEnd type="none" w="med" len="med"/>
                      <a:tailEnd type="none" w="med" len="med"/>
                    </a:lnR>
                    <a:lnT w="38100" cap="flat" cmpd="sng" algn="ctr">
                      <a:solidFill>
                        <a:srgbClr val="EAEAEA"/>
                      </a:solidFill>
                      <a:prstDash val="solid"/>
                      <a:miter lim="0"/>
                      <a:headEnd type="none" w="med" len="med"/>
                      <a:tailEnd type="none" w="med" len="med"/>
                    </a:lnT>
                    <a:lnB w="38100" cap="flat" cmpd="sng" algn="ctr">
                      <a:solidFill>
                        <a:srgbClr val="EAEAEA"/>
                      </a:solidFill>
                      <a:prstDash val="solid"/>
                      <a:miter lim="0"/>
                      <a:headEnd type="none" w="med" len="med"/>
                      <a:tailEnd type="none" w="med" len="med"/>
                    </a:lnB>
                    <a:lnTlToBr>
                      <a:noFill/>
                    </a:lnTlToBr>
                    <a:lnBlToTr>
                      <a:noFill/>
                    </a:lnBlToTr>
                    <a:solidFill>
                      <a:srgbClr val="FFFFFF"/>
                    </a:solidFill>
                  </a:tcPr>
                </a:tc>
                <a:tc>
                  <a:txBody>
                    <a:bodyPr/>
                    <a:lstStyle>
                      <a:lvl1pPr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tab pos="914400" algn="l"/>
                        </a:tabLst>
                      </a:pPr>
                      <a:r>
                        <a:rPr kumimoji="0" lang="en-US" sz="3000" b="0" i="0" u="none" strike="noStrike" cap="none" normalizeH="0" baseline="0" smtClean="0">
                          <a:ln>
                            <a:noFill/>
                          </a:ln>
                          <a:solidFill>
                            <a:srgbClr val="333333"/>
                          </a:solidFill>
                          <a:effectLst/>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Cursus bibendum a tempus.</a:t>
                      </a:r>
                      <a:endParaRPr kumimoji="0" lang="en-US" sz="1000" b="0" i="0" u="none" strike="noStrike" cap="none" normalizeH="0" baseline="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w="152400" cap="flat" cmpd="sng" algn="ctr">
                      <a:solidFill>
                        <a:srgbClr val="EEEEEE"/>
                      </a:solidFill>
                      <a:prstDash val="solid"/>
                      <a:miter lim="0"/>
                      <a:headEnd type="none" w="med" len="med"/>
                      <a:tailEnd type="none" w="med" len="med"/>
                    </a:lnL>
                    <a:lnR cap="flat">
                      <a:noFill/>
                    </a:lnR>
                    <a:lnT w="38100" cap="flat" cmpd="sng" algn="ctr">
                      <a:solidFill>
                        <a:srgbClr val="EAEAEA"/>
                      </a:solidFill>
                      <a:prstDash val="solid"/>
                      <a:miter lim="0"/>
                      <a:headEnd type="none" w="med" len="med"/>
                      <a:tailEnd type="none" w="med" len="med"/>
                    </a:lnT>
                    <a:lnB w="38100" cap="flat" cmpd="sng" algn="ctr">
                      <a:solidFill>
                        <a:srgbClr val="EAEAEA"/>
                      </a:solidFill>
                      <a:prstDash val="solid"/>
                      <a:miter lim="0"/>
                      <a:headEnd type="none" w="med" len="med"/>
                      <a:tailEnd type="none" w="med" len="med"/>
                    </a:lnB>
                    <a:lnTlToBr>
                      <a:noFill/>
                    </a:lnTlToBr>
                    <a:lnBlToTr>
                      <a:noFill/>
                    </a:lnBlToTr>
                    <a:solidFill>
                      <a:srgbClr val="FFFFFF"/>
                    </a:solidFill>
                  </a:tcPr>
                </a:tc>
              </a:tr>
              <a:tr h="1676400">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r>
                        <a:rPr kumimoji="0" lang="en-US" sz="3000" b="1" i="0" u="none" strike="noStrike" cap="none" normalizeH="0" baseline="0" dirty="0" smtClean="0">
                          <a:ln>
                            <a:noFill/>
                          </a:ln>
                          <a:solidFill>
                            <a:srgbClr val="333333"/>
                          </a:solidFill>
                          <a:effectLst/>
                          <a:latin typeface="Aleo" panose="020F0502020204030203" pitchFamily="34" charset="0"/>
                          <a:ea typeface="Aleo Regular" charset="0"/>
                          <a:cs typeface="Aleo Regular" charset="0"/>
                          <a:sym typeface="Aleo Regular" charset="0"/>
                        </a:rPr>
                        <a:t>100 market limit</a:t>
                      </a:r>
                      <a:endParaRPr kumimoji="0" lang="en-US" sz="1000" b="0" i="0" u="none" strike="noStrike" cap="none" normalizeH="0" baseline="0" dirty="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cap="flat">
                      <a:noFill/>
                    </a:lnL>
                    <a:lnR w="152400" cap="flat" cmpd="sng" algn="ctr">
                      <a:solidFill>
                        <a:srgbClr val="EEEEEE"/>
                      </a:solidFill>
                      <a:prstDash val="solid"/>
                      <a:miter lim="0"/>
                      <a:headEnd type="none" w="med" len="med"/>
                      <a:tailEnd type="none" w="med" len="med"/>
                    </a:lnR>
                    <a:lnT w="38100" cap="flat" cmpd="sng" algn="ctr">
                      <a:solidFill>
                        <a:srgbClr val="EAEAEA"/>
                      </a:solidFill>
                      <a:prstDash val="solid"/>
                      <a:miter lim="0"/>
                      <a:headEnd type="none" w="med" len="med"/>
                      <a:tailEnd type="none" w="med" len="med"/>
                    </a:lnT>
                    <a:lnB w="38100" cap="flat" cmpd="sng" algn="ctr">
                      <a:solidFill>
                        <a:srgbClr val="EAEAEA"/>
                      </a:solidFill>
                      <a:prstDash val="solid"/>
                      <a:miter lim="0"/>
                      <a:headEnd type="none" w="med" len="med"/>
                      <a:tailEnd type="none" w="med" len="med"/>
                    </a:lnB>
                    <a:lnTlToBr>
                      <a:noFill/>
                    </a:lnTlToBr>
                    <a:lnBlToTr>
                      <a:noFill/>
                    </a:lnBlToTr>
                    <a:solidFill>
                      <a:srgbClr val="FFFFFF"/>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r>
                        <a:rPr kumimoji="0" lang="en-US" sz="3000" b="1" i="0" u="none" strike="noStrike" cap="none" normalizeH="0" baseline="0" dirty="0" smtClean="0">
                          <a:ln>
                            <a:noFill/>
                          </a:ln>
                          <a:solidFill>
                            <a:srgbClr val="333333"/>
                          </a:solidFill>
                          <a:effectLst/>
                          <a:latin typeface="Aleo" panose="020F0502020204030203" pitchFamily="34" charset="0"/>
                          <a:ea typeface="Aleo Regular" charset="0"/>
                          <a:cs typeface="Aleo Regular" charset="0"/>
                          <a:sym typeface="Aleo Regular" charset="0"/>
                        </a:rPr>
                        <a:t>150 market limit</a:t>
                      </a:r>
                      <a:endParaRPr kumimoji="0" lang="en-US" sz="1000" b="0" i="0" u="none" strike="noStrike" cap="none" normalizeH="0" baseline="0" dirty="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w="152400" cap="flat" cmpd="sng" algn="ctr">
                      <a:solidFill>
                        <a:srgbClr val="EEEEEE"/>
                      </a:solidFill>
                      <a:prstDash val="solid"/>
                      <a:miter lim="0"/>
                      <a:headEnd type="none" w="med" len="med"/>
                      <a:tailEnd type="none" w="med" len="med"/>
                    </a:lnL>
                    <a:lnR w="152400" cap="flat" cmpd="sng" algn="ctr">
                      <a:solidFill>
                        <a:srgbClr val="EEEEEE"/>
                      </a:solidFill>
                      <a:prstDash val="solid"/>
                      <a:miter lim="0"/>
                      <a:headEnd type="none" w="med" len="med"/>
                      <a:tailEnd type="none" w="med" len="med"/>
                    </a:lnR>
                    <a:lnT w="38100" cap="flat" cmpd="sng" algn="ctr">
                      <a:solidFill>
                        <a:srgbClr val="EAEAEA"/>
                      </a:solidFill>
                      <a:prstDash val="solid"/>
                      <a:miter lim="0"/>
                      <a:headEnd type="none" w="med" len="med"/>
                      <a:tailEnd type="none" w="med" len="med"/>
                    </a:lnT>
                    <a:lnB w="38100" cap="flat" cmpd="sng" algn="ctr">
                      <a:solidFill>
                        <a:srgbClr val="EAEAEA"/>
                      </a:solidFill>
                      <a:prstDash val="solid"/>
                      <a:miter lim="0"/>
                      <a:headEnd type="none" w="med" len="med"/>
                      <a:tailEnd type="none" w="med" len="med"/>
                    </a:lnB>
                    <a:lnTlToBr>
                      <a:noFill/>
                    </a:lnTlToBr>
                    <a:lnBlToTr>
                      <a:noFill/>
                    </a:lnBlToTr>
                    <a:solidFill>
                      <a:srgbClr val="FFFFFF"/>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r>
                        <a:rPr kumimoji="0" lang="en-US" sz="3000" b="1" i="0" u="none" strike="noStrike" cap="none" normalizeH="0" baseline="0" dirty="0" smtClean="0">
                          <a:ln>
                            <a:noFill/>
                          </a:ln>
                          <a:solidFill>
                            <a:srgbClr val="333333"/>
                          </a:solidFill>
                          <a:effectLst/>
                          <a:latin typeface="Aleo" panose="020F0502020204030203" pitchFamily="34" charset="0"/>
                          <a:ea typeface="Aleo Regular" charset="0"/>
                          <a:cs typeface="Aleo Regular" charset="0"/>
                          <a:sym typeface="Aleo Regular" charset="0"/>
                        </a:rPr>
                        <a:t>Unlimited</a:t>
                      </a:r>
                      <a:endParaRPr kumimoji="0" lang="en-US" sz="1000" b="0" i="0" u="none" strike="noStrike" cap="none" normalizeH="0" baseline="0" dirty="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w="152400" cap="flat" cmpd="sng" algn="ctr">
                      <a:solidFill>
                        <a:srgbClr val="EEEEEE"/>
                      </a:solidFill>
                      <a:prstDash val="solid"/>
                      <a:miter lim="0"/>
                      <a:headEnd type="none" w="med" len="med"/>
                      <a:tailEnd type="none" w="med" len="med"/>
                    </a:lnL>
                    <a:lnR cap="flat">
                      <a:noFill/>
                    </a:lnR>
                    <a:lnT w="38100" cap="flat" cmpd="sng" algn="ctr">
                      <a:solidFill>
                        <a:srgbClr val="EAEAEA"/>
                      </a:solidFill>
                      <a:prstDash val="solid"/>
                      <a:miter lim="0"/>
                      <a:headEnd type="none" w="med" len="med"/>
                      <a:tailEnd type="none" w="med" len="med"/>
                    </a:lnT>
                    <a:lnB w="38100" cap="flat" cmpd="sng" algn="ctr">
                      <a:solidFill>
                        <a:srgbClr val="EAEAEA"/>
                      </a:solidFill>
                      <a:prstDash val="solid"/>
                      <a:miter lim="0"/>
                      <a:headEnd type="none" w="med" len="med"/>
                      <a:tailEnd type="none" w="med" len="med"/>
                    </a:lnB>
                    <a:lnTlToBr>
                      <a:noFill/>
                    </a:lnTlToBr>
                    <a:lnBlToTr>
                      <a:noFill/>
                    </a:lnBlToTr>
                    <a:solidFill>
                      <a:srgbClr val="FFFFFF"/>
                    </a:solidFill>
                  </a:tcPr>
                </a:tc>
              </a:tr>
              <a:tr h="1531938">
                <a:tc>
                  <a:txBody>
                    <a:bodyPr/>
                    <a:lstStyle>
                      <a:lvl1pPr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tab pos="914400" algn="l"/>
                        </a:tabLst>
                      </a:pPr>
                      <a:r>
                        <a:rPr kumimoji="0" lang="en-US" sz="3000" b="0" i="0" u="none" strike="noStrike" cap="none" normalizeH="0" baseline="0" smtClean="0">
                          <a:ln>
                            <a:noFill/>
                          </a:ln>
                          <a:solidFill>
                            <a:srgbClr val="333333"/>
                          </a:solidFill>
                          <a:effectLst/>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20 photos/project</a:t>
                      </a:r>
                      <a:endParaRPr kumimoji="0" lang="en-US" sz="1000" b="0" i="0" u="none" strike="noStrike" cap="none" normalizeH="0" baseline="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cap="flat">
                      <a:noFill/>
                    </a:lnL>
                    <a:lnR w="152400" cap="flat" cmpd="sng" algn="ctr">
                      <a:solidFill>
                        <a:srgbClr val="EEEEEE"/>
                      </a:solidFill>
                      <a:prstDash val="solid"/>
                      <a:miter lim="0"/>
                      <a:headEnd type="none" w="med" len="med"/>
                      <a:tailEnd type="none" w="med" len="med"/>
                    </a:lnR>
                    <a:lnT w="38100" cap="flat" cmpd="sng" algn="ctr">
                      <a:solidFill>
                        <a:srgbClr val="EAEAEA"/>
                      </a:solidFill>
                      <a:prstDash val="solid"/>
                      <a:miter lim="0"/>
                      <a:headEnd type="none" w="med" len="med"/>
                      <a:tailEnd type="none" w="med" len="med"/>
                    </a:lnT>
                    <a:lnB cap="flat">
                      <a:noFill/>
                    </a:lnB>
                    <a:lnTlToBr>
                      <a:noFill/>
                    </a:lnTlToBr>
                    <a:lnBlToTr>
                      <a:noFill/>
                    </a:lnBlToTr>
                    <a:solidFill>
                      <a:srgbClr val="FFFFFF"/>
                    </a:solidFill>
                  </a:tcPr>
                </a:tc>
                <a:tc>
                  <a:txBody>
                    <a:bodyPr/>
                    <a:lstStyle>
                      <a:lvl1pPr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tab pos="914400" algn="l"/>
                        </a:tabLst>
                      </a:pPr>
                      <a:r>
                        <a:rPr kumimoji="0" lang="en-US" sz="3000" b="0" i="0" u="none" strike="noStrike" cap="none" normalizeH="0" baseline="0" smtClean="0">
                          <a:ln>
                            <a:noFill/>
                          </a:ln>
                          <a:solidFill>
                            <a:srgbClr val="333333"/>
                          </a:solidFill>
                          <a:effectLst/>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40 photos/project</a:t>
                      </a:r>
                      <a:endParaRPr kumimoji="0" lang="en-US" sz="1000" b="0" i="0" u="none" strike="noStrike" cap="none" normalizeH="0" baseline="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w="152400" cap="flat" cmpd="sng" algn="ctr">
                      <a:solidFill>
                        <a:srgbClr val="EEEEEE"/>
                      </a:solidFill>
                      <a:prstDash val="solid"/>
                      <a:miter lim="0"/>
                      <a:headEnd type="none" w="med" len="med"/>
                      <a:tailEnd type="none" w="med" len="med"/>
                    </a:lnL>
                    <a:lnR w="152400" cap="flat" cmpd="sng" algn="ctr">
                      <a:solidFill>
                        <a:srgbClr val="EEEEEE"/>
                      </a:solidFill>
                      <a:prstDash val="solid"/>
                      <a:miter lim="0"/>
                      <a:headEnd type="none" w="med" len="med"/>
                      <a:tailEnd type="none" w="med" len="med"/>
                    </a:lnR>
                    <a:lnT w="38100" cap="flat" cmpd="sng" algn="ctr">
                      <a:solidFill>
                        <a:srgbClr val="EAEAEA"/>
                      </a:solidFill>
                      <a:prstDash val="solid"/>
                      <a:miter lim="0"/>
                      <a:headEnd type="none" w="med" len="med"/>
                      <a:tailEnd type="none" w="med" len="med"/>
                    </a:lnT>
                    <a:lnB cap="flat">
                      <a:noFill/>
                    </a:lnB>
                    <a:lnTlToBr>
                      <a:noFill/>
                    </a:lnTlToBr>
                    <a:lnBlToTr>
                      <a:noFill/>
                    </a:lnBlToTr>
                    <a:solidFill>
                      <a:srgbClr val="FFFFFF"/>
                    </a:solidFill>
                  </a:tcPr>
                </a:tc>
                <a:tc>
                  <a:txBody>
                    <a:bodyPr/>
                    <a:lstStyle>
                      <a:lvl1pPr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tab pos="914400" algn="l"/>
                        </a:tabLst>
                      </a:pPr>
                      <a:r>
                        <a:rPr kumimoji="0" lang="en-US" sz="3000" b="0" i="0" u="none" strike="noStrike" cap="none" normalizeH="0" baseline="0" smtClean="0">
                          <a:ln>
                            <a:noFill/>
                          </a:ln>
                          <a:solidFill>
                            <a:srgbClr val="333333"/>
                          </a:solidFill>
                          <a:effectLst/>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80 photos/project</a:t>
                      </a:r>
                      <a:endParaRPr kumimoji="0" lang="en-US" sz="1000" b="0" i="0" u="none" strike="noStrike" cap="none" normalizeH="0" baseline="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w="152400" cap="flat" cmpd="sng" algn="ctr">
                      <a:solidFill>
                        <a:srgbClr val="EEEEEE"/>
                      </a:solidFill>
                      <a:prstDash val="solid"/>
                      <a:miter lim="0"/>
                      <a:headEnd type="none" w="med" len="med"/>
                      <a:tailEnd type="none" w="med" len="med"/>
                    </a:lnL>
                    <a:lnR cap="flat">
                      <a:noFill/>
                    </a:lnR>
                    <a:lnT w="38100" cap="flat" cmpd="sng" algn="ctr">
                      <a:solidFill>
                        <a:srgbClr val="EAEAEA"/>
                      </a:solidFill>
                      <a:prstDash val="solid"/>
                      <a:miter lim="0"/>
                      <a:headEnd type="none" w="med" len="med"/>
                      <a:tailEnd type="none" w="med" len="med"/>
                    </a:lnT>
                    <a:lnB cap="flat">
                      <a:noFill/>
                    </a:lnB>
                    <a:lnTlToBr>
                      <a:noFill/>
                    </a:lnTlToBr>
                    <a:lnBlToTr>
                      <a:noFill/>
                    </a:lnBlToTr>
                    <a:solidFill>
                      <a:srgbClr val="FFFFFF"/>
                    </a:solidFill>
                  </a:tcPr>
                </a:tc>
              </a:tr>
            </a:tbl>
          </a:graphicData>
        </a:graphic>
      </p:graphicFrame>
      <p:sp>
        <p:nvSpPr>
          <p:cNvPr id="123960" name="AutoShape 56"/>
          <p:cNvSpPr>
            <a:spLocks/>
          </p:cNvSpPr>
          <p:nvPr/>
        </p:nvSpPr>
        <p:spPr bwMode="auto">
          <a:xfrm>
            <a:off x="8699500" y="3251200"/>
            <a:ext cx="6057900" cy="8775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4CA79C"/>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AutoShape 1"/>
          <p:cNvSpPr>
            <a:spLocks/>
          </p:cNvSpPr>
          <p:nvPr/>
        </p:nvSpPr>
        <p:spPr bwMode="auto">
          <a:xfrm>
            <a:off x="13106400" y="9893300"/>
            <a:ext cx="9296400" cy="2070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w="50800" cap="flat" cmpd="sng">
            <a:solidFill>
              <a:srgbClr val="374B5D"/>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36194" name="AutoShape 2"/>
          <p:cNvSpPr>
            <a:spLocks/>
          </p:cNvSpPr>
          <p:nvPr/>
        </p:nvSpPr>
        <p:spPr bwMode="auto">
          <a:xfrm>
            <a:off x="1790700" y="9893300"/>
            <a:ext cx="9296400" cy="2070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w="50800" cap="flat" cmpd="sng">
            <a:solidFill>
              <a:srgbClr val="E59428"/>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36195" name="AutoShape 3"/>
          <p:cNvSpPr>
            <a:spLocks/>
          </p:cNvSpPr>
          <p:nvPr/>
        </p:nvSpPr>
        <p:spPr bwMode="auto">
          <a:xfrm>
            <a:off x="1379538" y="844550"/>
            <a:ext cx="117983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Next year’s goals</a:t>
            </a:r>
            <a:endParaRPr lang="en-US" dirty="0"/>
          </a:p>
        </p:txBody>
      </p:sp>
      <p:sp>
        <p:nvSpPr>
          <p:cNvPr id="136196" name="AutoShape 4"/>
          <p:cNvSpPr>
            <a:spLocks/>
          </p:cNvSpPr>
          <p:nvPr/>
        </p:nvSpPr>
        <p:spPr bwMode="auto">
          <a:xfrm>
            <a:off x="4457700" y="3378200"/>
            <a:ext cx="4152900" cy="609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300" b="1" dirty="0">
                <a:solidFill>
                  <a:srgbClr val="4D4D4D"/>
                </a:solidFill>
                <a:latin typeface="Aleo" panose="020F0502020204030203" pitchFamily="34" charset="0"/>
                <a:ea typeface="Aleo Regular" charset="0"/>
                <a:cs typeface="Aleo Regular" charset="0"/>
                <a:sym typeface="Aleo Regular" charset="0"/>
              </a:rPr>
              <a:t>Country growth</a:t>
            </a:r>
            <a:endParaRPr lang="en-US" dirty="0"/>
          </a:p>
        </p:txBody>
      </p:sp>
      <p:sp>
        <p:nvSpPr>
          <p:cNvPr id="136197" name="AutoShape 5"/>
          <p:cNvSpPr>
            <a:spLocks/>
          </p:cNvSpPr>
          <p:nvPr/>
        </p:nvSpPr>
        <p:spPr bwMode="auto">
          <a:xfrm>
            <a:off x="16421100" y="3378200"/>
            <a:ext cx="4152900" cy="609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300" b="1" dirty="0">
                <a:solidFill>
                  <a:srgbClr val="4D4D4D"/>
                </a:solidFill>
                <a:latin typeface="Aleo" panose="020F0502020204030203" pitchFamily="34" charset="0"/>
                <a:ea typeface="Aleo Regular" charset="0"/>
                <a:cs typeface="Aleo Regular" charset="0"/>
                <a:sym typeface="Aleo Regular" charset="0"/>
              </a:rPr>
              <a:t>Worldwide growth</a:t>
            </a:r>
            <a:endParaRPr lang="en-US" dirty="0"/>
          </a:p>
        </p:txBody>
      </p:sp>
      <p:sp>
        <p:nvSpPr>
          <p:cNvPr id="136198" name="AutoShape 6"/>
          <p:cNvSpPr>
            <a:spLocks/>
          </p:cNvSpPr>
          <p:nvPr/>
        </p:nvSpPr>
        <p:spPr bwMode="auto">
          <a:xfrm>
            <a:off x="1951038" y="4476750"/>
            <a:ext cx="26162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9200" b="1" dirty="0">
                <a:solidFill>
                  <a:srgbClr val="E59428"/>
                </a:solidFill>
                <a:latin typeface="Aleo" panose="020F0502020204030203" pitchFamily="34" charset="0"/>
                <a:ea typeface="Aleo Regular" charset="0"/>
                <a:cs typeface="Aleo Regular" charset="0"/>
                <a:sym typeface="Aleo Regular" charset="0"/>
              </a:rPr>
              <a:t>$1M</a:t>
            </a:r>
            <a:endParaRPr lang="en-US" dirty="0"/>
          </a:p>
        </p:txBody>
      </p:sp>
      <p:sp>
        <p:nvSpPr>
          <p:cNvPr id="136199" name="AutoShape 7"/>
          <p:cNvSpPr>
            <a:spLocks/>
          </p:cNvSpPr>
          <p:nvPr/>
        </p:nvSpPr>
        <p:spPr bwMode="auto">
          <a:xfrm>
            <a:off x="2070100" y="5708650"/>
            <a:ext cx="2451100" cy="622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400" dirty="0">
                <a:solidFill>
                  <a:srgbClr val="4D4D4D"/>
                </a:solidFill>
                <a:latin typeface="Aleo" panose="020F0502020204030203" pitchFamily="34" charset="0"/>
                <a:ea typeface="Aleo Regular" charset="0"/>
                <a:cs typeface="Aleo Regular" charset="0"/>
                <a:sym typeface="Aleo Regular" charset="0"/>
              </a:rPr>
              <a:t>online sales</a:t>
            </a:r>
            <a:endParaRPr lang="en-US" dirty="0"/>
          </a:p>
        </p:txBody>
      </p:sp>
      <p:sp>
        <p:nvSpPr>
          <p:cNvPr id="136200" name="AutoShape 8"/>
          <p:cNvSpPr>
            <a:spLocks/>
          </p:cNvSpPr>
          <p:nvPr/>
        </p:nvSpPr>
        <p:spPr bwMode="auto">
          <a:xfrm>
            <a:off x="1943100" y="7150100"/>
            <a:ext cx="26162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9200" b="1" dirty="0">
                <a:solidFill>
                  <a:srgbClr val="E59428"/>
                </a:solidFill>
                <a:latin typeface="Aleo" panose="020F0502020204030203" pitchFamily="34" charset="0"/>
                <a:ea typeface="Aleo Regular" charset="0"/>
                <a:cs typeface="Aleo Regular" charset="0"/>
                <a:sym typeface="Aleo Regular" charset="0"/>
              </a:rPr>
              <a:t>$2M</a:t>
            </a:r>
            <a:endParaRPr lang="en-US" dirty="0"/>
          </a:p>
        </p:txBody>
      </p:sp>
      <p:sp>
        <p:nvSpPr>
          <p:cNvPr id="136201" name="AutoShape 9"/>
          <p:cNvSpPr>
            <a:spLocks/>
          </p:cNvSpPr>
          <p:nvPr/>
        </p:nvSpPr>
        <p:spPr bwMode="auto">
          <a:xfrm>
            <a:off x="2057400" y="8382000"/>
            <a:ext cx="2451100" cy="622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400" dirty="0">
                <a:solidFill>
                  <a:srgbClr val="4D4D4D"/>
                </a:solidFill>
                <a:latin typeface="Aleo" panose="020F0502020204030203" pitchFamily="34" charset="0"/>
                <a:ea typeface="Aleo Regular" charset="0"/>
                <a:cs typeface="Aleo Regular" charset="0"/>
                <a:sym typeface="Aleo Regular" charset="0"/>
              </a:rPr>
              <a:t>total sales</a:t>
            </a:r>
            <a:endParaRPr lang="en-US" dirty="0"/>
          </a:p>
        </p:txBody>
      </p:sp>
      <p:sp>
        <p:nvSpPr>
          <p:cNvPr id="136202" name="AutoShape 10"/>
          <p:cNvSpPr>
            <a:spLocks/>
          </p:cNvSpPr>
          <p:nvPr/>
        </p:nvSpPr>
        <p:spPr bwMode="auto">
          <a:xfrm>
            <a:off x="1955800" y="9944100"/>
            <a:ext cx="26162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9200" b="1" dirty="0">
                <a:solidFill>
                  <a:srgbClr val="E59428"/>
                </a:solidFill>
                <a:latin typeface="Aleo" panose="020F0502020204030203" pitchFamily="34" charset="0"/>
                <a:ea typeface="Aleo Regular" charset="0"/>
                <a:cs typeface="Aleo Regular" charset="0"/>
                <a:sym typeface="Aleo Regular" charset="0"/>
              </a:rPr>
              <a:t>80%</a:t>
            </a:r>
            <a:endParaRPr lang="en-US" dirty="0"/>
          </a:p>
        </p:txBody>
      </p:sp>
      <p:sp>
        <p:nvSpPr>
          <p:cNvPr id="136203" name="AutoShape 11"/>
          <p:cNvSpPr>
            <a:spLocks/>
          </p:cNvSpPr>
          <p:nvPr/>
        </p:nvSpPr>
        <p:spPr bwMode="auto">
          <a:xfrm>
            <a:off x="1943100" y="11176000"/>
            <a:ext cx="2578100" cy="622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400" dirty="0">
                <a:solidFill>
                  <a:srgbClr val="4D4D4D"/>
                </a:solidFill>
                <a:latin typeface="Aleo" panose="020F0502020204030203" pitchFamily="34" charset="0"/>
                <a:ea typeface="Aleo Regular" charset="0"/>
                <a:cs typeface="Aleo Regular" charset="0"/>
                <a:sym typeface="Aleo Regular" charset="0"/>
              </a:rPr>
              <a:t>more clients</a:t>
            </a:r>
            <a:endParaRPr lang="en-US" dirty="0"/>
          </a:p>
        </p:txBody>
      </p:sp>
      <p:sp>
        <p:nvSpPr>
          <p:cNvPr id="136204" name="AutoShape 12"/>
          <p:cNvSpPr>
            <a:spLocks/>
          </p:cNvSpPr>
          <p:nvPr/>
        </p:nvSpPr>
        <p:spPr bwMode="auto">
          <a:xfrm>
            <a:off x="13398500" y="4470400"/>
            <a:ext cx="28194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9200" b="1" dirty="0">
                <a:solidFill>
                  <a:srgbClr val="374B5D"/>
                </a:solidFill>
                <a:latin typeface="Aleo" panose="020F0502020204030203" pitchFamily="34" charset="0"/>
                <a:ea typeface="Aleo Regular" charset="0"/>
                <a:cs typeface="Aleo Regular" charset="0"/>
                <a:sym typeface="Aleo Regular" charset="0"/>
              </a:rPr>
              <a:t>$4M</a:t>
            </a:r>
            <a:endParaRPr lang="en-US" dirty="0"/>
          </a:p>
        </p:txBody>
      </p:sp>
      <p:sp>
        <p:nvSpPr>
          <p:cNvPr id="136205" name="AutoShape 13"/>
          <p:cNvSpPr>
            <a:spLocks/>
          </p:cNvSpPr>
          <p:nvPr/>
        </p:nvSpPr>
        <p:spPr bwMode="auto">
          <a:xfrm>
            <a:off x="13716000" y="5702300"/>
            <a:ext cx="2451100" cy="622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400" dirty="0">
                <a:solidFill>
                  <a:srgbClr val="4D4D4D"/>
                </a:solidFill>
                <a:latin typeface="Aleo" panose="020F0502020204030203" pitchFamily="34" charset="0"/>
                <a:ea typeface="Aleo Regular" charset="0"/>
                <a:cs typeface="Aleo Regular" charset="0"/>
                <a:sym typeface="Aleo Regular" charset="0"/>
              </a:rPr>
              <a:t>online sales</a:t>
            </a:r>
            <a:endParaRPr lang="en-US" dirty="0"/>
          </a:p>
        </p:txBody>
      </p:sp>
      <p:sp>
        <p:nvSpPr>
          <p:cNvPr id="136206" name="AutoShape 14"/>
          <p:cNvSpPr>
            <a:spLocks/>
          </p:cNvSpPr>
          <p:nvPr/>
        </p:nvSpPr>
        <p:spPr bwMode="auto">
          <a:xfrm>
            <a:off x="13385800" y="7137400"/>
            <a:ext cx="28194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9200" b="1" dirty="0">
                <a:solidFill>
                  <a:srgbClr val="374B5D"/>
                </a:solidFill>
                <a:latin typeface="Aleo" panose="020F0502020204030203" pitchFamily="34" charset="0"/>
                <a:ea typeface="Aleo Regular" charset="0"/>
                <a:cs typeface="Aleo Regular" charset="0"/>
                <a:sym typeface="Aleo Regular" charset="0"/>
              </a:rPr>
              <a:t>$8M</a:t>
            </a:r>
            <a:endParaRPr lang="en-US" dirty="0"/>
          </a:p>
        </p:txBody>
      </p:sp>
      <p:sp>
        <p:nvSpPr>
          <p:cNvPr id="136207" name="AutoShape 15"/>
          <p:cNvSpPr>
            <a:spLocks/>
          </p:cNvSpPr>
          <p:nvPr/>
        </p:nvSpPr>
        <p:spPr bwMode="auto">
          <a:xfrm>
            <a:off x="13703300" y="8369300"/>
            <a:ext cx="2451100" cy="622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400" dirty="0">
                <a:solidFill>
                  <a:srgbClr val="4D4D4D"/>
                </a:solidFill>
                <a:latin typeface="Aleo" panose="020F0502020204030203" pitchFamily="34" charset="0"/>
                <a:ea typeface="Aleo Regular" charset="0"/>
                <a:cs typeface="Aleo Regular" charset="0"/>
                <a:sym typeface="Aleo Regular" charset="0"/>
              </a:rPr>
              <a:t>total sales</a:t>
            </a:r>
            <a:endParaRPr lang="en-US" dirty="0"/>
          </a:p>
        </p:txBody>
      </p:sp>
      <p:sp>
        <p:nvSpPr>
          <p:cNvPr id="136208" name="AutoShape 16"/>
          <p:cNvSpPr>
            <a:spLocks/>
          </p:cNvSpPr>
          <p:nvPr/>
        </p:nvSpPr>
        <p:spPr bwMode="auto">
          <a:xfrm>
            <a:off x="13601700" y="9931400"/>
            <a:ext cx="26162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9200" b="1" dirty="0">
                <a:solidFill>
                  <a:srgbClr val="374B5D"/>
                </a:solidFill>
                <a:latin typeface="Aleo" panose="020F0502020204030203" pitchFamily="34" charset="0"/>
                <a:ea typeface="Aleo Regular" charset="0"/>
                <a:cs typeface="Aleo Regular" charset="0"/>
                <a:sym typeface="Aleo Regular" charset="0"/>
              </a:rPr>
              <a:t>54%</a:t>
            </a:r>
            <a:endParaRPr lang="en-US" dirty="0"/>
          </a:p>
        </p:txBody>
      </p:sp>
      <p:sp>
        <p:nvSpPr>
          <p:cNvPr id="136209" name="AutoShape 17"/>
          <p:cNvSpPr>
            <a:spLocks/>
          </p:cNvSpPr>
          <p:nvPr/>
        </p:nvSpPr>
        <p:spPr bwMode="auto">
          <a:xfrm>
            <a:off x="13589000" y="11163300"/>
            <a:ext cx="2578100" cy="622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400" dirty="0">
                <a:solidFill>
                  <a:srgbClr val="4D4D4D"/>
                </a:solidFill>
                <a:latin typeface="Aleo" panose="020F0502020204030203" pitchFamily="34" charset="0"/>
                <a:ea typeface="Aleo Regular" charset="0"/>
                <a:cs typeface="Aleo Regular" charset="0"/>
                <a:sym typeface="Aleo Regular" charset="0"/>
              </a:rPr>
              <a:t>more clients</a:t>
            </a:r>
            <a:endParaRPr lang="en-US" dirty="0"/>
          </a:p>
        </p:txBody>
      </p:sp>
      <p:sp>
        <p:nvSpPr>
          <p:cNvPr id="136210" name="AutoShape 18"/>
          <p:cNvSpPr>
            <a:spLocks/>
          </p:cNvSpPr>
          <p:nvPr/>
        </p:nvSpPr>
        <p:spPr bwMode="auto">
          <a:xfrm>
            <a:off x="4940300" y="4724400"/>
            <a:ext cx="5143500" cy="1016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0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Cum sociis natoque penatibus et magnis dis parturient.</a:t>
            </a:r>
            <a:endParaRPr lang="en-US"/>
          </a:p>
        </p:txBody>
      </p:sp>
      <p:sp>
        <p:nvSpPr>
          <p:cNvPr id="136211" name="AutoShape 19"/>
          <p:cNvSpPr>
            <a:spLocks/>
          </p:cNvSpPr>
          <p:nvPr/>
        </p:nvSpPr>
        <p:spPr bwMode="auto">
          <a:xfrm>
            <a:off x="4914900" y="7251700"/>
            <a:ext cx="5308600" cy="147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0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Natoque penatibus et magnis dis parturient montes, nascetur ridiculus.</a:t>
            </a:r>
            <a:endParaRPr lang="en-US"/>
          </a:p>
        </p:txBody>
      </p:sp>
      <p:sp>
        <p:nvSpPr>
          <p:cNvPr id="136212" name="AutoShape 20"/>
          <p:cNvSpPr>
            <a:spLocks/>
          </p:cNvSpPr>
          <p:nvPr/>
        </p:nvSpPr>
        <p:spPr bwMode="auto">
          <a:xfrm>
            <a:off x="4991100" y="10109200"/>
            <a:ext cx="5308600" cy="147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0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Socidis natoque penatibus et magnis dis parturient montes, nascetur ridiculus.</a:t>
            </a:r>
            <a:endParaRPr lang="en-US"/>
          </a:p>
        </p:txBody>
      </p:sp>
      <p:sp>
        <p:nvSpPr>
          <p:cNvPr id="136213" name="AutoShape 21"/>
          <p:cNvSpPr>
            <a:spLocks/>
          </p:cNvSpPr>
          <p:nvPr/>
        </p:nvSpPr>
        <p:spPr bwMode="auto">
          <a:xfrm>
            <a:off x="16586200" y="4610100"/>
            <a:ext cx="5308600" cy="147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0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Socidis natoque penatibus et magnis dis parturient montes, nascetur ridiculus.</a:t>
            </a:r>
            <a:endParaRPr lang="en-US"/>
          </a:p>
        </p:txBody>
      </p:sp>
      <p:sp>
        <p:nvSpPr>
          <p:cNvPr id="136214" name="AutoShape 22"/>
          <p:cNvSpPr>
            <a:spLocks/>
          </p:cNvSpPr>
          <p:nvPr/>
        </p:nvSpPr>
        <p:spPr bwMode="auto">
          <a:xfrm>
            <a:off x="16586200" y="7289800"/>
            <a:ext cx="5308600" cy="147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0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Socidis natoque penatibus et magnis dis parturient montes, nascetur ridiculus.</a:t>
            </a:r>
            <a:endParaRPr lang="en-US"/>
          </a:p>
        </p:txBody>
      </p:sp>
      <p:sp>
        <p:nvSpPr>
          <p:cNvPr id="136215" name="AutoShape 23"/>
          <p:cNvSpPr>
            <a:spLocks/>
          </p:cNvSpPr>
          <p:nvPr/>
        </p:nvSpPr>
        <p:spPr bwMode="auto">
          <a:xfrm>
            <a:off x="16586200" y="10058400"/>
            <a:ext cx="5308600" cy="147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0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Socidis natoque penatibus et magnis dis parturient montes, nascetur ridiculus.</a:t>
            </a:r>
            <a:endParaRPr lang="en-US"/>
          </a:p>
        </p:txBody>
      </p:sp>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AutoShape 1"/>
          <p:cNvSpPr>
            <a:spLocks/>
          </p:cNvSpPr>
          <p:nvPr/>
        </p:nvSpPr>
        <p:spPr bwMode="auto">
          <a:xfrm>
            <a:off x="8724900" y="-14288"/>
            <a:ext cx="15724188" cy="13800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246" y="23"/>
                </a:moveTo>
                <a:lnTo>
                  <a:pt x="21530" y="0"/>
                </a:lnTo>
                <a:lnTo>
                  <a:pt x="21600" y="21600"/>
                </a:lnTo>
                <a:lnTo>
                  <a:pt x="0" y="21547"/>
                </a:lnTo>
                <a:lnTo>
                  <a:pt x="9246" y="23"/>
                </a:lnTo>
                <a:close/>
              </a:path>
            </a:pathLst>
          </a:custGeom>
          <a:solidFill>
            <a:srgbClr val="E6E6E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72714" name="AutoShape 10"/>
          <p:cNvSpPr>
            <a:spLocks/>
          </p:cNvSpPr>
          <p:nvPr/>
        </p:nvSpPr>
        <p:spPr bwMode="auto">
          <a:xfrm>
            <a:off x="6939570" y="9933074"/>
            <a:ext cx="561247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smtClean="0">
                <a:solidFill>
                  <a:srgbClr val="4D4D4D"/>
                </a:solidFill>
                <a:latin typeface="Aleo" panose="020F0502020204030203" pitchFamily="34" charset="0"/>
                <a:ea typeface="Aleo Regular" charset="0"/>
                <a:cs typeface="Aleo Regular" charset="0"/>
                <a:sym typeface="Aleo Regular" charset="0"/>
              </a:rPr>
              <a:t>Scott Robinson</a:t>
            </a:r>
            <a:endParaRPr lang="en-US" dirty="0"/>
          </a:p>
        </p:txBody>
      </p:sp>
      <p:sp>
        <p:nvSpPr>
          <p:cNvPr id="72724" name="AutoShape 20"/>
          <p:cNvSpPr>
            <a:spLocks/>
          </p:cNvSpPr>
          <p:nvPr/>
        </p:nvSpPr>
        <p:spPr bwMode="auto">
          <a:xfrm>
            <a:off x="1379538" y="844550"/>
            <a:ext cx="145923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Our team</a:t>
            </a:r>
            <a:endParaRPr lang="en-US" dirty="0"/>
          </a:p>
        </p:txBody>
      </p:sp>
      <p:grpSp>
        <p:nvGrpSpPr>
          <p:cNvPr id="2" name="Group 1"/>
          <p:cNvGrpSpPr/>
          <p:nvPr/>
        </p:nvGrpSpPr>
        <p:grpSpPr>
          <a:xfrm>
            <a:off x="1030760" y="4090783"/>
            <a:ext cx="4564756" cy="7380287"/>
            <a:chOff x="1606824" y="4037013"/>
            <a:chExt cx="4564756" cy="7380287"/>
          </a:xfrm>
        </p:grpSpPr>
        <p:sp>
          <p:nvSpPr>
            <p:cNvPr id="72710" name="AutoShape 6"/>
            <p:cNvSpPr>
              <a:spLocks/>
            </p:cNvSpPr>
            <p:nvPr/>
          </p:nvSpPr>
          <p:spPr bwMode="auto">
            <a:xfrm>
              <a:off x="1777380" y="4546600"/>
              <a:ext cx="4394200" cy="43942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CCCCC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2712" name="AutoShape 8"/>
            <p:cNvSpPr>
              <a:spLocks/>
            </p:cNvSpPr>
            <p:nvPr/>
          </p:nvSpPr>
          <p:spPr bwMode="auto">
            <a:xfrm>
              <a:off x="1955180" y="9988550"/>
              <a:ext cx="38227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smtClean="0">
                  <a:solidFill>
                    <a:srgbClr val="4D4D4D"/>
                  </a:solidFill>
                  <a:latin typeface="Aleo" panose="020F0502020204030203" pitchFamily="34" charset="0"/>
                  <a:ea typeface="Aleo Regular" charset="0"/>
                  <a:cs typeface="Aleo Regular" charset="0"/>
                  <a:sym typeface="Aleo Regular" charset="0"/>
                </a:rPr>
                <a:t>Helen Daniels</a:t>
              </a:r>
              <a:endParaRPr lang="en-US" dirty="0"/>
            </a:p>
          </p:txBody>
        </p:sp>
        <p:pic>
          <p:nvPicPr>
            <p:cNvPr id="72707" name="Picture 3" descr="person3.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06824" y="4584700"/>
              <a:ext cx="4319587" cy="431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2713" name="AutoShape 9"/>
            <p:cNvSpPr>
              <a:spLocks/>
            </p:cNvSpPr>
            <p:nvPr/>
          </p:nvSpPr>
          <p:spPr bwMode="auto">
            <a:xfrm>
              <a:off x="2069480" y="10756900"/>
              <a:ext cx="35814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r>
                <a:rPr lang="en-US" sz="360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Graphic Designer</a:t>
              </a:r>
              <a:endParaRPr lang="en-US"/>
            </a:p>
          </p:txBody>
        </p:sp>
        <p:sp>
          <p:nvSpPr>
            <p:cNvPr id="72718" name="AutoShape 14"/>
            <p:cNvSpPr>
              <a:spLocks/>
            </p:cNvSpPr>
            <p:nvPr/>
          </p:nvSpPr>
          <p:spPr bwMode="auto">
            <a:xfrm>
              <a:off x="4264993" y="4037013"/>
              <a:ext cx="1676400" cy="16779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7C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2719" name="AutoShape 15"/>
            <p:cNvSpPr>
              <a:spLocks/>
            </p:cNvSpPr>
            <p:nvPr/>
          </p:nvSpPr>
          <p:spPr bwMode="auto">
            <a:xfrm>
              <a:off x="4925393" y="4483100"/>
              <a:ext cx="1011237" cy="1192213"/>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600"/>
                  </a:lnTo>
                  <a:cubicBezTo>
                    <a:pt x="8317" y="21600"/>
                    <a:pt x="21600" y="18552"/>
                    <a:pt x="20439" y="5212"/>
                  </a:cubicBezTo>
                  <a:lnTo>
                    <a:pt x="12207" y="0"/>
                  </a:lnTo>
                  <a:lnTo>
                    <a:pt x="0" y="17019"/>
                  </a:lnTo>
                  <a:close/>
                </a:path>
              </a:pathLst>
            </a:custGeom>
            <a:solidFill>
              <a:srgbClr val="68345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72720" name="AutoShape 16"/>
            <p:cNvSpPr>
              <a:spLocks/>
            </p:cNvSpPr>
            <p:nvPr/>
          </p:nvSpPr>
          <p:spPr bwMode="auto">
            <a:xfrm>
              <a:off x="4518993" y="4291013"/>
              <a:ext cx="1157287" cy="11572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8D447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2725" name="AutoShape 21"/>
            <p:cNvSpPr>
              <a:spLocks/>
            </p:cNvSpPr>
            <p:nvPr/>
          </p:nvSpPr>
          <p:spPr bwMode="auto">
            <a:xfrm>
              <a:off x="4736480" y="4457700"/>
              <a:ext cx="766763"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5147"/>
                  </a:moveTo>
                  <a:lnTo>
                    <a:pt x="19299" y="7459"/>
                  </a:lnTo>
                  <a:lnTo>
                    <a:pt x="14178" y="2312"/>
                  </a:lnTo>
                  <a:lnTo>
                    <a:pt x="16478" y="0"/>
                  </a:lnTo>
                  <a:cubicBezTo>
                    <a:pt x="16478" y="0"/>
                    <a:pt x="21600" y="5147"/>
                    <a:pt x="21600" y="5147"/>
                  </a:cubicBezTo>
                  <a:close/>
                  <a:moveTo>
                    <a:pt x="5089" y="19082"/>
                  </a:moveTo>
                  <a:lnTo>
                    <a:pt x="4444" y="18434"/>
                  </a:lnTo>
                  <a:lnTo>
                    <a:pt x="14866" y="7959"/>
                  </a:lnTo>
                  <a:lnTo>
                    <a:pt x="15511" y="8607"/>
                  </a:lnTo>
                  <a:cubicBezTo>
                    <a:pt x="15511" y="8607"/>
                    <a:pt x="5089" y="19082"/>
                    <a:pt x="5089" y="19082"/>
                  </a:cubicBezTo>
                  <a:close/>
                  <a:moveTo>
                    <a:pt x="2616" y="16581"/>
                  </a:moveTo>
                  <a:lnTo>
                    <a:pt x="13038" y="6106"/>
                  </a:lnTo>
                  <a:lnTo>
                    <a:pt x="13683" y="6754"/>
                  </a:lnTo>
                  <a:lnTo>
                    <a:pt x="3260" y="17229"/>
                  </a:lnTo>
                  <a:cubicBezTo>
                    <a:pt x="3260" y="17229"/>
                    <a:pt x="2616" y="16581"/>
                    <a:pt x="2616" y="16581"/>
                  </a:cubicBezTo>
                  <a:close/>
                  <a:moveTo>
                    <a:pt x="13030" y="3466"/>
                  </a:moveTo>
                  <a:lnTo>
                    <a:pt x="1293" y="15262"/>
                  </a:lnTo>
                  <a:lnTo>
                    <a:pt x="0" y="21599"/>
                  </a:lnTo>
                  <a:lnTo>
                    <a:pt x="6415" y="20409"/>
                  </a:lnTo>
                  <a:lnTo>
                    <a:pt x="18151" y="8613"/>
                  </a:lnTo>
                  <a:cubicBezTo>
                    <a:pt x="18151" y="8613"/>
                    <a:pt x="13030" y="3466"/>
                    <a:pt x="13030" y="346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grpSp>
      <p:grpSp>
        <p:nvGrpSpPr>
          <p:cNvPr id="3" name="Group 2"/>
          <p:cNvGrpSpPr/>
          <p:nvPr/>
        </p:nvGrpSpPr>
        <p:grpSpPr>
          <a:xfrm>
            <a:off x="6794800" y="4090783"/>
            <a:ext cx="4737377" cy="7380287"/>
            <a:chOff x="7286491" y="3975187"/>
            <a:chExt cx="4737377" cy="7380287"/>
          </a:xfrm>
        </p:grpSpPr>
        <p:sp>
          <p:nvSpPr>
            <p:cNvPr id="72708" name="AutoShape 4"/>
            <p:cNvSpPr>
              <a:spLocks/>
            </p:cNvSpPr>
            <p:nvPr/>
          </p:nvSpPr>
          <p:spPr bwMode="auto">
            <a:xfrm>
              <a:off x="7567755" y="4459374"/>
              <a:ext cx="4394200" cy="43942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CCCCC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2715" name="AutoShape 11"/>
            <p:cNvSpPr>
              <a:spLocks/>
            </p:cNvSpPr>
            <p:nvPr/>
          </p:nvSpPr>
          <p:spPr bwMode="auto">
            <a:xfrm>
              <a:off x="7459805" y="10695074"/>
              <a:ext cx="45593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Sales &amp; Marketing</a:t>
              </a:r>
              <a:endParaRPr lang="en-US" dirty="0"/>
            </a:p>
          </p:txBody>
        </p:sp>
        <p:pic>
          <p:nvPicPr>
            <p:cNvPr id="32" name="Picture 21" descr="11220931254_69f7be6181_b.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86491" y="4478057"/>
              <a:ext cx="4426771" cy="442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2727" name="AutoShape 23"/>
            <p:cNvSpPr>
              <a:spLocks/>
            </p:cNvSpPr>
            <p:nvPr/>
          </p:nvSpPr>
          <p:spPr bwMode="auto">
            <a:xfrm>
              <a:off x="10347468" y="3975187"/>
              <a:ext cx="1676400" cy="16779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7C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2728" name="AutoShape 24"/>
            <p:cNvSpPr>
              <a:spLocks/>
            </p:cNvSpPr>
            <p:nvPr/>
          </p:nvSpPr>
          <p:spPr bwMode="auto">
            <a:xfrm>
              <a:off x="11009455" y="4421274"/>
              <a:ext cx="1009650" cy="1192213"/>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600"/>
                  </a:lnTo>
                  <a:cubicBezTo>
                    <a:pt x="8317" y="21600"/>
                    <a:pt x="21600" y="18552"/>
                    <a:pt x="20439" y="5212"/>
                  </a:cubicBezTo>
                  <a:lnTo>
                    <a:pt x="12207" y="0"/>
                  </a:lnTo>
                  <a:lnTo>
                    <a:pt x="0" y="17019"/>
                  </a:lnTo>
                  <a:close/>
                </a:path>
              </a:pathLst>
            </a:custGeom>
            <a:solidFill>
              <a:srgbClr val="68345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72729" name="AutoShape 25"/>
            <p:cNvSpPr>
              <a:spLocks/>
            </p:cNvSpPr>
            <p:nvPr/>
          </p:nvSpPr>
          <p:spPr bwMode="auto">
            <a:xfrm>
              <a:off x="10601468" y="4193704"/>
              <a:ext cx="1157287" cy="11572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8D447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endParaRPr>
            </a:p>
          </p:txBody>
        </p:sp>
        <p:sp>
          <p:nvSpPr>
            <p:cNvPr id="72726" name="AutoShape 22"/>
            <p:cNvSpPr>
              <a:spLocks/>
            </p:cNvSpPr>
            <p:nvPr/>
          </p:nvSpPr>
          <p:spPr bwMode="auto">
            <a:xfrm>
              <a:off x="10770097" y="4322767"/>
              <a:ext cx="836613" cy="7175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8851"/>
                  </a:moveTo>
                  <a:lnTo>
                    <a:pt x="0" y="18851"/>
                  </a:lnTo>
                  <a:lnTo>
                    <a:pt x="0" y="21599"/>
                  </a:lnTo>
                  <a:lnTo>
                    <a:pt x="21599" y="21599"/>
                  </a:lnTo>
                  <a:cubicBezTo>
                    <a:pt x="21599" y="21599"/>
                    <a:pt x="21599" y="18851"/>
                    <a:pt x="21599" y="18851"/>
                  </a:cubicBezTo>
                  <a:close/>
                  <a:moveTo>
                    <a:pt x="19950" y="17182"/>
                  </a:moveTo>
                  <a:lnTo>
                    <a:pt x="16427" y="17182"/>
                  </a:lnTo>
                  <a:lnTo>
                    <a:pt x="16427" y="12871"/>
                  </a:lnTo>
                  <a:lnTo>
                    <a:pt x="19950" y="12871"/>
                  </a:lnTo>
                  <a:cubicBezTo>
                    <a:pt x="19950" y="12871"/>
                    <a:pt x="19950" y="17182"/>
                    <a:pt x="19950" y="17182"/>
                  </a:cubicBezTo>
                  <a:close/>
                  <a:moveTo>
                    <a:pt x="15021" y="17182"/>
                  </a:moveTo>
                  <a:lnTo>
                    <a:pt x="11498" y="17182"/>
                  </a:lnTo>
                  <a:lnTo>
                    <a:pt x="11498" y="5221"/>
                  </a:lnTo>
                  <a:lnTo>
                    <a:pt x="15021" y="5221"/>
                  </a:lnTo>
                  <a:cubicBezTo>
                    <a:pt x="15021" y="5221"/>
                    <a:pt x="15021" y="17182"/>
                    <a:pt x="15021" y="17182"/>
                  </a:cubicBezTo>
                  <a:close/>
                  <a:moveTo>
                    <a:pt x="10093" y="17182"/>
                  </a:moveTo>
                  <a:lnTo>
                    <a:pt x="6571" y="17182"/>
                  </a:lnTo>
                  <a:lnTo>
                    <a:pt x="6571" y="0"/>
                  </a:lnTo>
                  <a:lnTo>
                    <a:pt x="10093" y="0"/>
                  </a:lnTo>
                  <a:cubicBezTo>
                    <a:pt x="10093" y="0"/>
                    <a:pt x="10093" y="17182"/>
                    <a:pt x="10093" y="17182"/>
                  </a:cubicBezTo>
                  <a:close/>
                  <a:moveTo>
                    <a:pt x="5165" y="17182"/>
                  </a:moveTo>
                  <a:lnTo>
                    <a:pt x="1643" y="17182"/>
                  </a:lnTo>
                  <a:lnTo>
                    <a:pt x="1643" y="8692"/>
                  </a:lnTo>
                  <a:lnTo>
                    <a:pt x="5165" y="8692"/>
                  </a:lnTo>
                  <a:cubicBezTo>
                    <a:pt x="5165" y="8692"/>
                    <a:pt x="5165" y="17182"/>
                    <a:pt x="5165" y="17182"/>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grpSp>
      <p:grpSp>
        <p:nvGrpSpPr>
          <p:cNvPr id="5" name="Group 4"/>
          <p:cNvGrpSpPr/>
          <p:nvPr/>
        </p:nvGrpSpPr>
        <p:grpSpPr>
          <a:xfrm>
            <a:off x="18870798" y="4090783"/>
            <a:ext cx="4940053" cy="7380287"/>
            <a:chOff x="19446862" y="4032935"/>
            <a:chExt cx="4940053" cy="7380287"/>
          </a:xfrm>
        </p:grpSpPr>
        <p:sp>
          <p:nvSpPr>
            <p:cNvPr id="33" name="AutoShape 2"/>
            <p:cNvSpPr>
              <a:spLocks/>
            </p:cNvSpPr>
            <p:nvPr/>
          </p:nvSpPr>
          <p:spPr bwMode="auto">
            <a:xfrm>
              <a:off x="19714902" y="4529822"/>
              <a:ext cx="4394200" cy="43942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CCCCC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34" name="AutoShape 12"/>
            <p:cNvSpPr>
              <a:spLocks/>
            </p:cNvSpPr>
            <p:nvPr/>
          </p:nvSpPr>
          <p:spPr bwMode="auto">
            <a:xfrm>
              <a:off x="19539906" y="9990822"/>
              <a:ext cx="4731492"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smtClean="0">
                  <a:solidFill>
                    <a:srgbClr val="4D4D4D"/>
                  </a:solidFill>
                  <a:latin typeface="Aleo" panose="020F0502020204030203" pitchFamily="34" charset="0"/>
                  <a:ea typeface="Aleo Regular" charset="0"/>
                  <a:cs typeface="Aleo Regular" charset="0"/>
                  <a:sym typeface="Aleo Regular" charset="0"/>
                </a:rPr>
                <a:t>Scott Robinson</a:t>
              </a:r>
              <a:endParaRPr lang="en-US" dirty="0"/>
            </a:p>
          </p:txBody>
        </p:sp>
        <p:pic>
          <p:nvPicPr>
            <p:cNvPr id="31" name="Picture 2" descr="5141040131_ed264f7f3f_b.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501764" y="4569996"/>
              <a:ext cx="4372183" cy="43689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5" name="AutoShape 13"/>
            <p:cNvSpPr>
              <a:spLocks/>
            </p:cNvSpPr>
            <p:nvPr/>
          </p:nvSpPr>
          <p:spPr bwMode="auto">
            <a:xfrm>
              <a:off x="19446862" y="10752822"/>
              <a:ext cx="490488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Technical Lead</a:t>
              </a:r>
              <a:endParaRPr lang="en-US" dirty="0"/>
            </a:p>
          </p:txBody>
        </p:sp>
        <p:sp>
          <p:nvSpPr>
            <p:cNvPr id="37" name="AutoShape 17"/>
            <p:cNvSpPr>
              <a:spLocks/>
            </p:cNvSpPr>
            <p:nvPr/>
          </p:nvSpPr>
          <p:spPr bwMode="auto">
            <a:xfrm>
              <a:off x="22710515" y="4032935"/>
              <a:ext cx="1676400" cy="16779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7C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38" name="AutoShape 18"/>
            <p:cNvSpPr>
              <a:spLocks/>
            </p:cNvSpPr>
            <p:nvPr/>
          </p:nvSpPr>
          <p:spPr bwMode="auto">
            <a:xfrm>
              <a:off x="23372502" y="4479022"/>
              <a:ext cx="1009650" cy="1192213"/>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600"/>
                  </a:lnTo>
                  <a:cubicBezTo>
                    <a:pt x="8317" y="21600"/>
                    <a:pt x="21600" y="18552"/>
                    <a:pt x="20439" y="5212"/>
                  </a:cubicBezTo>
                  <a:lnTo>
                    <a:pt x="12207" y="0"/>
                  </a:lnTo>
                  <a:lnTo>
                    <a:pt x="0" y="17019"/>
                  </a:lnTo>
                  <a:close/>
                </a:path>
              </a:pathLst>
            </a:custGeom>
            <a:solidFill>
              <a:srgbClr val="68345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39" name="AutoShape 19"/>
            <p:cNvSpPr>
              <a:spLocks/>
            </p:cNvSpPr>
            <p:nvPr/>
          </p:nvSpPr>
          <p:spPr bwMode="auto">
            <a:xfrm>
              <a:off x="22964515" y="4286935"/>
              <a:ext cx="1157287" cy="11572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8D447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42" name="AutoShape 24"/>
            <p:cNvSpPr>
              <a:spLocks/>
            </p:cNvSpPr>
            <p:nvPr/>
          </p:nvSpPr>
          <p:spPr bwMode="auto">
            <a:xfrm>
              <a:off x="23112322" y="4450685"/>
              <a:ext cx="888990" cy="82313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225" y="19827"/>
                  </a:moveTo>
                  <a:cubicBezTo>
                    <a:pt x="10644" y="19827"/>
                    <a:pt x="10172" y="19315"/>
                    <a:pt x="10172" y="18682"/>
                  </a:cubicBezTo>
                  <a:cubicBezTo>
                    <a:pt x="10172" y="18050"/>
                    <a:pt x="10644" y="17537"/>
                    <a:pt x="11225" y="17537"/>
                  </a:cubicBezTo>
                  <a:cubicBezTo>
                    <a:pt x="11806" y="17537"/>
                    <a:pt x="12278" y="18050"/>
                    <a:pt x="12278" y="18682"/>
                  </a:cubicBezTo>
                  <a:cubicBezTo>
                    <a:pt x="12278" y="19315"/>
                    <a:pt x="11806" y="19827"/>
                    <a:pt x="11225" y="19827"/>
                  </a:cubicBezTo>
                  <a:close/>
                  <a:moveTo>
                    <a:pt x="13907" y="18999"/>
                  </a:moveTo>
                  <a:lnTo>
                    <a:pt x="13907" y="18365"/>
                  </a:lnTo>
                  <a:lnTo>
                    <a:pt x="13501" y="18254"/>
                  </a:lnTo>
                  <a:cubicBezTo>
                    <a:pt x="13416" y="18231"/>
                    <a:pt x="13350" y="18160"/>
                    <a:pt x="13328" y="18069"/>
                  </a:cubicBezTo>
                  <a:cubicBezTo>
                    <a:pt x="13328" y="18068"/>
                    <a:pt x="13328" y="18068"/>
                    <a:pt x="13328" y="18067"/>
                  </a:cubicBezTo>
                  <a:cubicBezTo>
                    <a:pt x="13306" y="17978"/>
                    <a:pt x="13330" y="17881"/>
                    <a:pt x="13391" y="17817"/>
                  </a:cubicBezTo>
                  <a:lnTo>
                    <a:pt x="13694" y="17498"/>
                  </a:lnTo>
                  <a:lnTo>
                    <a:pt x="13402" y="16949"/>
                  </a:lnTo>
                  <a:lnTo>
                    <a:pt x="13001" y="17073"/>
                  </a:lnTo>
                  <a:cubicBezTo>
                    <a:pt x="12916" y="17100"/>
                    <a:pt x="12825" y="17074"/>
                    <a:pt x="12762" y="17006"/>
                  </a:cubicBezTo>
                  <a:cubicBezTo>
                    <a:pt x="12762" y="17006"/>
                    <a:pt x="12762" y="17006"/>
                    <a:pt x="12762" y="17006"/>
                  </a:cubicBezTo>
                  <a:cubicBezTo>
                    <a:pt x="12702" y="16941"/>
                    <a:pt x="12679" y="16846"/>
                    <a:pt x="12703" y="16758"/>
                  </a:cubicBezTo>
                  <a:lnTo>
                    <a:pt x="12819" y="16314"/>
                  </a:lnTo>
                  <a:lnTo>
                    <a:pt x="12313" y="15997"/>
                  </a:lnTo>
                  <a:lnTo>
                    <a:pt x="12022" y="16324"/>
                  </a:lnTo>
                  <a:cubicBezTo>
                    <a:pt x="11961" y="16392"/>
                    <a:pt x="11872" y="16419"/>
                    <a:pt x="11788" y="16395"/>
                  </a:cubicBezTo>
                  <a:cubicBezTo>
                    <a:pt x="11788" y="16395"/>
                    <a:pt x="11788" y="16395"/>
                    <a:pt x="11787" y="16394"/>
                  </a:cubicBezTo>
                  <a:cubicBezTo>
                    <a:pt x="11705" y="16371"/>
                    <a:pt x="11640" y="16300"/>
                    <a:pt x="11619" y="16209"/>
                  </a:cubicBezTo>
                  <a:lnTo>
                    <a:pt x="11517" y="15765"/>
                  </a:lnTo>
                  <a:lnTo>
                    <a:pt x="10933" y="15765"/>
                  </a:lnTo>
                  <a:lnTo>
                    <a:pt x="10832" y="16207"/>
                  </a:lnTo>
                  <a:cubicBezTo>
                    <a:pt x="10811" y="16298"/>
                    <a:pt x="10745" y="16371"/>
                    <a:pt x="10661" y="16395"/>
                  </a:cubicBezTo>
                  <a:lnTo>
                    <a:pt x="10660" y="16395"/>
                  </a:lnTo>
                  <a:cubicBezTo>
                    <a:pt x="10577" y="16420"/>
                    <a:pt x="10489" y="16393"/>
                    <a:pt x="10429" y="16326"/>
                  </a:cubicBezTo>
                  <a:lnTo>
                    <a:pt x="10137" y="15997"/>
                  </a:lnTo>
                  <a:lnTo>
                    <a:pt x="9631" y="16314"/>
                  </a:lnTo>
                  <a:lnTo>
                    <a:pt x="9746" y="16751"/>
                  </a:lnTo>
                  <a:cubicBezTo>
                    <a:pt x="9770" y="16843"/>
                    <a:pt x="9746" y="16943"/>
                    <a:pt x="9684" y="17011"/>
                  </a:cubicBezTo>
                  <a:cubicBezTo>
                    <a:pt x="9624" y="17076"/>
                    <a:pt x="9537" y="17101"/>
                    <a:pt x="9456" y="17075"/>
                  </a:cubicBezTo>
                  <a:lnTo>
                    <a:pt x="9048" y="16949"/>
                  </a:lnTo>
                  <a:lnTo>
                    <a:pt x="8756" y="17498"/>
                  </a:lnTo>
                  <a:lnTo>
                    <a:pt x="9058" y="17815"/>
                  </a:lnTo>
                  <a:cubicBezTo>
                    <a:pt x="9120" y="17881"/>
                    <a:pt x="9144" y="17978"/>
                    <a:pt x="9122" y="18069"/>
                  </a:cubicBezTo>
                  <a:cubicBezTo>
                    <a:pt x="9122" y="18070"/>
                    <a:pt x="9122" y="18070"/>
                    <a:pt x="9122" y="18071"/>
                  </a:cubicBezTo>
                  <a:cubicBezTo>
                    <a:pt x="9100" y="18161"/>
                    <a:pt x="9035" y="18231"/>
                    <a:pt x="8951" y="18253"/>
                  </a:cubicBezTo>
                  <a:lnTo>
                    <a:pt x="8543" y="18365"/>
                  </a:lnTo>
                  <a:lnTo>
                    <a:pt x="8543" y="18999"/>
                  </a:lnTo>
                  <a:lnTo>
                    <a:pt x="8949" y="19110"/>
                  </a:lnTo>
                  <a:cubicBezTo>
                    <a:pt x="9034" y="19133"/>
                    <a:pt x="9100" y="19204"/>
                    <a:pt x="9122" y="19295"/>
                  </a:cubicBezTo>
                  <a:cubicBezTo>
                    <a:pt x="9122" y="19296"/>
                    <a:pt x="9123" y="19296"/>
                    <a:pt x="9123" y="19297"/>
                  </a:cubicBezTo>
                  <a:cubicBezTo>
                    <a:pt x="9145" y="19387"/>
                    <a:pt x="9120" y="19483"/>
                    <a:pt x="9059" y="19547"/>
                  </a:cubicBezTo>
                  <a:lnTo>
                    <a:pt x="8756" y="19866"/>
                  </a:lnTo>
                  <a:lnTo>
                    <a:pt x="9048" y="20416"/>
                  </a:lnTo>
                  <a:lnTo>
                    <a:pt x="9449" y="20291"/>
                  </a:lnTo>
                  <a:cubicBezTo>
                    <a:pt x="9534" y="20265"/>
                    <a:pt x="9626" y="20290"/>
                    <a:pt x="9688" y="20358"/>
                  </a:cubicBezTo>
                  <a:cubicBezTo>
                    <a:pt x="9688" y="20358"/>
                    <a:pt x="9688" y="20358"/>
                    <a:pt x="9688" y="20358"/>
                  </a:cubicBezTo>
                  <a:cubicBezTo>
                    <a:pt x="9748" y="20423"/>
                    <a:pt x="9771" y="20518"/>
                    <a:pt x="9747" y="20607"/>
                  </a:cubicBezTo>
                  <a:lnTo>
                    <a:pt x="9631" y="21050"/>
                  </a:lnTo>
                  <a:lnTo>
                    <a:pt x="10137" y="21367"/>
                  </a:lnTo>
                  <a:lnTo>
                    <a:pt x="10428" y="21040"/>
                  </a:lnTo>
                  <a:cubicBezTo>
                    <a:pt x="10489" y="20972"/>
                    <a:pt x="10578" y="20945"/>
                    <a:pt x="10662" y="20969"/>
                  </a:cubicBezTo>
                  <a:cubicBezTo>
                    <a:pt x="10662" y="20969"/>
                    <a:pt x="10663" y="20969"/>
                    <a:pt x="10663" y="20970"/>
                  </a:cubicBezTo>
                  <a:cubicBezTo>
                    <a:pt x="10746" y="20993"/>
                    <a:pt x="10810" y="21065"/>
                    <a:pt x="10831" y="21155"/>
                  </a:cubicBezTo>
                  <a:lnTo>
                    <a:pt x="10933" y="21600"/>
                  </a:lnTo>
                  <a:lnTo>
                    <a:pt x="11517" y="21600"/>
                  </a:lnTo>
                  <a:lnTo>
                    <a:pt x="11619" y="21157"/>
                  </a:lnTo>
                  <a:cubicBezTo>
                    <a:pt x="11640" y="21066"/>
                    <a:pt x="11705" y="20993"/>
                    <a:pt x="11789" y="20969"/>
                  </a:cubicBezTo>
                  <a:lnTo>
                    <a:pt x="11790" y="20969"/>
                  </a:lnTo>
                  <a:cubicBezTo>
                    <a:pt x="11873" y="20945"/>
                    <a:pt x="11961" y="20971"/>
                    <a:pt x="12021" y="21038"/>
                  </a:cubicBezTo>
                  <a:lnTo>
                    <a:pt x="12313" y="21367"/>
                  </a:lnTo>
                  <a:lnTo>
                    <a:pt x="12819" y="21050"/>
                  </a:lnTo>
                  <a:lnTo>
                    <a:pt x="12705" y="20613"/>
                  </a:lnTo>
                  <a:cubicBezTo>
                    <a:pt x="12680" y="20521"/>
                    <a:pt x="12704" y="20422"/>
                    <a:pt x="12766" y="20354"/>
                  </a:cubicBezTo>
                  <a:cubicBezTo>
                    <a:pt x="12766" y="20354"/>
                    <a:pt x="12766" y="20354"/>
                    <a:pt x="12766" y="20354"/>
                  </a:cubicBezTo>
                  <a:cubicBezTo>
                    <a:pt x="12826" y="20288"/>
                    <a:pt x="12913" y="20264"/>
                    <a:pt x="12995" y="20289"/>
                  </a:cubicBezTo>
                  <a:lnTo>
                    <a:pt x="13402" y="20416"/>
                  </a:lnTo>
                  <a:lnTo>
                    <a:pt x="13694" y="19866"/>
                  </a:lnTo>
                  <a:lnTo>
                    <a:pt x="13392" y="19549"/>
                  </a:lnTo>
                  <a:cubicBezTo>
                    <a:pt x="13331" y="19483"/>
                    <a:pt x="13306" y="19386"/>
                    <a:pt x="13328" y="19295"/>
                  </a:cubicBezTo>
                  <a:cubicBezTo>
                    <a:pt x="13328" y="19294"/>
                    <a:pt x="13328" y="19294"/>
                    <a:pt x="13328" y="19293"/>
                  </a:cubicBezTo>
                  <a:cubicBezTo>
                    <a:pt x="13350" y="19203"/>
                    <a:pt x="13416" y="19133"/>
                    <a:pt x="13499" y="19111"/>
                  </a:cubicBezTo>
                  <a:cubicBezTo>
                    <a:pt x="13499" y="19111"/>
                    <a:pt x="13907" y="18999"/>
                    <a:pt x="13907" y="18999"/>
                  </a:cubicBezTo>
                  <a:close/>
                  <a:moveTo>
                    <a:pt x="17644" y="16587"/>
                  </a:moveTo>
                  <a:cubicBezTo>
                    <a:pt x="16843" y="16587"/>
                    <a:pt x="16194" y="15880"/>
                    <a:pt x="16194" y="15009"/>
                  </a:cubicBezTo>
                  <a:cubicBezTo>
                    <a:pt x="16194" y="14138"/>
                    <a:pt x="16843" y="13432"/>
                    <a:pt x="17644" y="13432"/>
                  </a:cubicBezTo>
                  <a:cubicBezTo>
                    <a:pt x="18445" y="13432"/>
                    <a:pt x="19095" y="14138"/>
                    <a:pt x="19095" y="15009"/>
                  </a:cubicBezTo>
                  <a:cubicBezTo>
                    <a:pt x="19095" y="15880"/>
                    <a:pt x="18445" y="16587"/>
                    <a:pt x="17644" y="16587"/>
                  </a:cubicBezTo>
                  <a:close/>
                  <a:moveTo>
                    <a:pt x="21599" y="15589"/>
                  </a:moveTo>
                  <a:lnTo>
                    <a:pt x="21599" y="14430"/>
                  </a:lnTo>
                  <a:lnTo>
                    <a:pt x="21024" y="14208"/>
                  </a:lnTo>
                  <a:cubicBezTo>
                    <a:pt x="20804" y="14123"/>
                    <a:pt x="20627" y="13940"/>
                    <a:pt x="20539" y="13706"/>
                  </a:cubicBezTo>
                  <a:lnTo>
                    <a:pt x="20538" y="13706"/>
                  </a:lnTo>
                  <a:cubicBezTo>
                    <a:pt x="20449" y="13471"/>
                    <a:pt x="20455" y="13206"/>
                    <a:pt x="20555" y="12977"/>
                  </a:cubicBezTo>
                  <a:lnTo>
                    <a:pt x="20818" y="12377"/>
                  </a:lnTo>
                  <a:lnTo>
                    <a:pt x="20064" y="11558"/>
                  </a:lnTo>
                  <a:lnTo>
                    <a:pt x="19513" y="11843"/>
                  </a:lnTo>
                  <a:cubicBezTo>
                    <a:pt x="19302" y="11952"/>
                    <a:pt x="19058" y="11959"/>
                    <a:pt x="18842" y="11862"/>
                  </a:cubicBezTo>
                  <a:cubicBezTo>
                    <a:pt x="18627" y="11764"/>
                    <a:pt x="18459" y="11573"/>
                    <a:pt x="18382" y="11334"/>
                  </a:cubicBezTo>
                  <a:lnTo>
                    <a:pt x="18177" y="10708"/>
                  </a:lnTo>
                  <a:lnTo>
                    <a:pt x="17111" y="10708"/>
                  </a:lnTo>
                  <a:lnTo>
                    <a:pt x="16907" y="11334"/>
                  </a:lnTo>
                  <a:cubicBezTo>
                    <a:pt x="16829" y="11572"/>
                    <a:pt x="16661" y="11765"/>
                    <a:pt x="16446" y="11862"/>
                  </a:cubicBezTo>
                  <a:cubicBezTo>
                    <a:pt x="16230" y="11959"/>
                    <a:pt x="15986" y="11952"/>
                    <a:pt x="15776" y="11843"/>
                  </a:cubicBezTo>
                  <a:lnTo>
                    <a:pt x="15224" y="11558"/>
                  </a:lnTo>
                  <a:lnTo>
                    <a:pt x="14471" y="12377"/>
                  </a:lnTo>
                  <a:lnTo>
                    <a:pt x="14733" y="12977"/>
                  </a:lnTo>
                  <a:cubicBezTo>
                    <a:pt x="14833" y="13206"/>
                    <a:pt x="14839" y="13472"/>
                    <a:pt x="14750" y="13706"/>
                  </a:cubicBezTo>
                  <a:cubicBezTo>
                    <a:pt x="14750" y="13706"/>
                    <a:pt x="14750" y="13706"/>
                    <a:pt x="14750" y="13706"/>
                  </a:cubicBezTo>
                  <a:cubicBezTo>
                    <a:pt x="14661" y="13940"/>
                    <a:pt x="14485" y="14123"/>
                    <a:pt x="14265" y="14208"/>
                  </a:cubicBezTo>
                  <a:lnTo>
                    <a:pt x="13689" y="14430"/>
                  </a:lnTo>
                  <a:lnTo>
                    <a:pt x="13689" y="15589"/>
                  </a:lnTo>
                  <a:lnTo>
                    <a:pt x="14265" y="15811"/>
                  </a:lnTo>
                  <a:cubicBezTo>
                    <a:pt x="14484" y="15896"/>
                    <a:pt x="14661" y="16078"/>
                    <a:pt x="14750" y="16312"/>
                  </a:cubicBezTo>
                  <a:cubicBezTo>
                    <a:pt x="14750" y="16312"/>
                    <a:pt x="14750" y="16312"/>
                    <a:pt x="14750" y="16313"/>
                  </a:cubicBezTo>
                  <a:cubicBezTo>
                    <a:pt x="14839" y="16547"/>
                    <a:pt x="14833" y="16812"/>
                    <a:pt x="14733" y="17041"/>
                  </a:cubicBezTo>
                  <a:lnTo>
                    <a:pt x="14471" y="17641"/>
                  </a:lnTo>
                  <a:lnTo>
                    <a:pt x="15224" y="18460"/>
                  </a:lnTo>
                  <a:lnTo>
                    <a:pt x="15776" y="18175"/>
                  </a:lnTo>
                  <a:cubicBezTo>
                    <a:pt x="15986" y="18067"/>
                    <a:pt x="16230" y="18060"/>
                    <a:pt x="16446" y="18157"/>
                  </a:cubicBezTo>
                  <a:cubicBezTo>
                    <a:pt x="16661" y="18254"/>
                    <a:pt x="16829" y="18446"/>
                    <a:pt x="16907" y="18684"/>
                  </a:cubicBezTo>
                  <a:lnTo>
                    <a:pt x="17111" y="19311"/>
                  </a:lnTo>
                  <a:lnTo>
                    <a:pt x="18177" y="19311"/>
                  </a:lnTo>
                  <a:lnTo>
                    <a:pt x="18380" y="18689"/>
                  </a:lnTo>
                  <a:cubicBezTo>
                    <a:pt x="18459" y="18448"/>
                    <a:pt x="18628" y="18254"/>
                    <a:pt x="18845" y="18156"/>
                  </a:cubicBezTo>
                  <a:lnTo>
                    <a:pt x="18845" y="18155"/>
                  </a:lnTo>
                  <a:cubicBezTo>
                    <a:pt x="19059" y="18059"/>
                    <a:pt x="19300" y="18066"/>
                    <a:pt x="19509" y="18173"/>
                  </a:cubicBezTo>
                  <a:lnTo>
                    <a:pt x="20064" y="18460"/>
                  </a:lnTo>
                  <a:lnTo>
                    <a:pt x="20818" y="17641"/>
                  </a:lnTo>
                  <a:lnTo>
                    <a:pt x="20555" y="17041"/>
                  </a:lnTo>
                  <a:cubicBezTo>
                    <a:pt x="20455" y="16812"/>
                    <a:pt x="20449" y="16547"/>
                    <a:pt x="20538" y="16313"/>
                  </a:cubicBezTo>
                  <a:cubicBezTo>
                    <a:pt x="20628" y="16078"/>
                    <a:pt x="20804" y="15896"/>
                    <a:pt x="21024" y="15811"/>
                  </a:cubicBezTo>
                  <a:cubicBezTo>
                    <a:pt x="21024" y="15811"/>
                    <a:pt x="21599" y="15589"/>
                    <a:pt x="21599" y="15589"/>
                  </a:cubicBezTo>
                  <a:close/>
                  <a:moveTo>
                    <a:pt x="7439" y="11058"/>
                  </a:moveTo>
                  <a:cubicBezTo>
                    <a:pt x="5932" y="11058"/>
                    <a:pt x="4710" y="9730"/>
                    <a:pt x="4710" y="8091"/>
                  </a:cubicBezTo>
                  <a:cubicBezTo>
                    <a:pt x="4710" y="6452"/>
                    <a:pt x="5932" y="5124"/>
                    <a:pt x="7439" y="5124"/>
                  </a:cubicBezTo>
                  <a:cubicBezTo>
                    <a:pt x="8946" y="5124"/>
                    <a:pt x="10167" y="6452"/>
                    <a:pt x="10167" y="8091"/>
                  </a:cubicBezTo>
                  <a:cubicBezTo>
                    <a:pt x="10167" y="9730"/>
                    <a:pt x="8946" y="11058"/>
                    <a:pt x="7439" y="11058"/>
                  </a:cubicBezTo>
                  <a:close/>
                  <a:moveTo>
                    <a:pt x="14879" y="9181"/>
                  </a:moveTo>
                  <a:lnTo>
                    <a:pt x="14879" y="7001"/>
                  </a:lnTo>
                  <a:lnTo>
                    <a:pt x="13796" y="6583"/>
                  </a:lnTo>
                  <a:cubicBezTo>
                    <a:pt x="13383" y="6423"/>
                    <a:pt x="13051" y="6080"/>
                    <a:pt x="12883" y="5640"/>
                  </a:cubicBezTo>
                  <a:cubicBezTo>
                    <a:pt x="12883" y="5640"/>
                    <a:pt x="12883" y="5639"/>
                    <a:pt x="12883" y="5639"/>
                  </a:cubicBezTo>
                  <a:cubicBezTo>
                    <a:pt x="12714" y="5198"/>
                    <a:pt x="12727" y="4700"/>
                    <a:pt x="12915" y="4268"/>
                  </a:cubicBezTo>
                  <a:lnTo>
                    <a:pt x="13408" y="3140"/>
                  </a:lnTo>
                  <a:lnTo>
                    <a:pt x="11991" y="1599"/>
                  </a:lnTo>
                  <a:lnTo>
                    <a:pt x="10954" y="2135"/>
                  </a:lnTo>
                  <a:cubicBezTo>
                    <a:pt x="10558" y="2340"/>
                    <a:pt x="10099" y="2353"/>
                    <a:pt x="9693" y="2170"/>
                  </a:cubicBezTo>
                  <a:lnTo>
                    <a:pt x="9692" y="2170"/>
                  </a:lnTo>
                  <a:cubicBezTo>
                    <a:pt x="9288" y="1987"/>
                    <a:pt x="8973" y="1626"/>
                    <a:pt x="8826" y="1177"/>
                  </a:cubicBezTo>
                  <a:lnTo>
                    <a:pt x="8441" y="0"/>
                  </a:lnTo>
                  <a:lnTo>
                    <a:pt x="6437" y="0"/>
                  </a:lnTo>
                  <a:lnTo>
                    <a:pt x="6052" y="1177"/>
                  </a:lnTo>
                  <a:cubicBezTo>
                    <a:pt x="5905" y="1626"/>
                    <a:pt x="5590" y="1987"/>
                    <a:pt x="5185" y="2170"/>
                  </a:cubicBezTo>
                  <a:cubicBezTo>
                    <a:pt x="4779" y="2353"/>
                    <a:pt x="4321" y="2340"/>
                    <a:pt x="3924" y="2135"/>
                  </a:cubicBezTo>
                  <a:lnTo>
                    <a:pt x="2887" y="1599"/>
                  </a:lnTo>
                  <a:lnTo>
                    <a:pt x="1470" y="3140"/>
                  </a:lnTo>
                  <a:lnTo>
                    <a:pt x="1962" y="4268"/>
                  </a:lnTo>
                  <a:cubicBezTo>
                    <a:pt x="2151" y="4699"/>
                    <a:pt x="2163" y="5198"/>
                    <a:pt x="1995" y="5639"/>
                  </a:cubicBezTo>
                  <a:cubicBezTo>
                    <a:pt x="1995" y="5639"/>
                    <a:pt x="1995" y="5640"/>
                    <a:pt x="1994" y="5640"/>
                  </a:cubicBezTo>
                  <a:cubicBezTo>
                    <a:pt x="1827" y="6080"/>
                    <a:pt x="1495" y="6423"/>
                    <a:pt x="1082" y="6583"/>
                  </a:cubicBezTo>
                  <a:lnTo>
                    <a:pt x="0" y="7001"/>
                  </a:lnTo>
                  <a:lnTo>
                    <a:pt x="0" y="9181"/>
                  </a:lnTo>
                  <a:lnTo>
                    <a:pt x="1082" y="9600"/>
                  </a:lnTo>
                  <a:cubicBezTo>
                    <a:pt x="1495" y="9759"/>
                    <a:pt x="1827" y="10102"/>
                    <a:pt x="1995" y="10543"/>
                  </a:cubicBezTo>
                  <a:cubicBezTo>
                    <a:pt x="2163" y="10984"/>
                    <a:pt x="2151" y="11482"/>
                    <a:pt x="1963" y="11914"/>
                  </a:cubicBezTo>
                  <a:lnTo>
                    <a:pt x="1470" y="13042"/>
                  </a:lnTo>
                  <a:lnTo>
                    <a:pt x="2887" y="14583"/>
                  </a:lnTo>
                  <a:lnTo>
                    <a:pt x="3924" y="14047"/>
                  </a:lnTo>
                  <a:cubicBezTo>
                    <a:pt x="4321" y="13842"/>
                    <a:pt x="4779" y="13829"/>
                    <a:pt x="5185" y="14012"/>
                  </a:cubicBezTo>
                  <a:cubicBezTo>
                    <a:pt x="5590" y="14195"/>
                    <a:pt x="5905" y="14556"/>
                    <a:pt x="6052" y="15005"/>
                  </a:cubicBezTo>
                  <a:lnTo>
                    <a:pt x="6437" y="16183"/>
                  </a:lnTo>
                  <a:lnTo>
                    <a:pt x="8441" y="16183"/>
                  </a:lnTo>
                  <a:lnTo>
                    <a:pt x="8824" y="15013"/>
                  </a:lnTo>
                  <a:cubicBezTo>
                    <a:pt x="8972" y="14559"/>
                    <a:pt x="9290" y="14195"/>
                    <a:pt x="9698" y="14010"/>
                  </a:cubicBezTo>
                  <a:cubicBezTo>
                    <a:pt x="9699" y="14010"/>
                    <a:pt x="9699" y="14010"/>
                    <a:pt x="9699" y="14010"/>
                  </a:cubicBezTo>
                  <a:cubicBezTo>
                    <a:pt x="10101" y="13828"/>
                    <a:pt x="10554" y="13840"/>
                    <a:pt x="10947" y="14044"/>
                  </a:cubicBezTo>
                  <a:lnTo>
                    <a:pt x="11991" y="14583"/>
                  </a:lnTo>
                  <a:lnTo>
                    <a:pt x="13408" y="13042"/>
                  </a:lnTo>
                  <a:lnTo>
                    <a:pt x="12915" y="11913"/>
                  </a:lnTo>
                  <a:cubicBezTo>
                    <a:pt x="12727" y="11482"/>
                    <a:pt x="12714" y="10984"/>
                    <a:pt x="12883" y="10544"/>
                  </a:cubicBezTo>
                  <a:cubicBezTo>
                    <a:pt x="12883" y="10543"/>
                    <a:pt x="12883" y="10543"/>
                    <a:pt x="12883" y="10543"/>
                  </a:cubicBezTo>
                  <a:cubicBezTo>
                    <a:pt x="13051" y="10102"/>
                    <a:pt x="13383" y="9759"/>
                    <a:pt x="13797" y="9600"/>
                  </a:cubicBezTo>
                  <a:cubicBezTo>
                    <a:pt x="13797" y="9600"/>
                    <a:pt x="14879" y="9181"/>
                    <a:pt x="14879" y="9181"/>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grpSp>
      <p:grpSp>
        <p:nvGrpSpPr>
          <p:cNvPr id="4" name="Group 3"/>
          <p:cNvGrpSpPr/>
          <p:nvPr/>
        </p:nvGrpSpPr>
        <p:grpSpPr>
          <a:xfrm>
            <a:off x="12731461" y="4090783"/>
            <a:ext cx="4940053" cy="7380287"/>
            <a:chOff x="13659938" y="4034749"/>
            <a:chExt cx="4940053" cy="7380287"/>
          </a:xfrm>
        </p:grpSpPr>
        <p:sp>
          <p:nvSpPr>
            <p:cNvPr id="72706" name="AutoShape 2"/>
            <p:cNvSpPr>
              <a:spLocks/>
            </p:cNvSpPr>
            <p:nvPr/>
          </p:nvSpPr>
          <p:spPr bwMode="auto">
            <a:xfrm>
              <a:off x="13927978" y="4531636"/>
              <a:ext cx="4394200" cy="43942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CCCCC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2716" name="AutoShape 12"/>
            <p:cNvSpPr>
              <a:spLocks/>
            </p:cNvSpPr>
            <p:nvPr/>
          </p:nvSpPr>
          <p:spPr bwMode="auto">
            <a:xfrm>
              <a:off x="13752982" y="9992636"/>
              <a:ext cx="4731492"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smtClean="0">
                  <a:solidFill>
                    <a:srgbClr val="4D4D4D"/>
                  </a:solidFill>
                  <a:latin typeface="Aleo" panose="020F0502020204030203" pitchFamily="34" charset="0"/>
                  <a:ea typeface="Aleo Regular" charset="0"/>
                  <a:cs typeface="Aleo Regular" charset="0"/>
                  <a:sym typeface="Aleo Regular" charset="0"/>
                </a:rPr>
                <a:t>Mike Young</a:t>
              </a:r>
              <a:endParaRPr lang="en-US" dirty="0"/>
            </a:p>
          </p:txBody>
        </p:sp>
        <p:sp>
          <p:nvSpPr>
            <p:cNvPr id="72717" name="AutoShape 13"/>
            <p:cNvSpPr>
              <a:spLocks/>
            </p:cNvSpPr>
            <p:nvPr/>
          </p:nvSpPr>
          <p:spPr bwMode="auto">
            <a:xfrm>
              <a:off x="13659938" y="10754636"/>
              <a:ext cx="490488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CEO</a:t>
              </a:r>
              <a:endParaRPr lang="en-US" dirty="0"/>
            </a:p>
          </p:txBody>
        </p:sp>
        <p:pic>
          <p:nvPicPr>
            <p:cNvPr id="30" name="Picture 27" descr="9320914837_5d24ce5628_o.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3705369" y="4553858"/>
              <a:ext cx="4375177" cy="43719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2721" name="AutoShape 17"/>
            <p:cNvSpPr>
              <a:spLocks/>
            </p:cNvSpPr>
            <p:nvPr/>
          </p:nvSpPr>
          <p:spPr bwMode="auto">
            <a:xfrm>
              <a:off x="16923591" y="4034749"/>
              <a:ext cx="1676400" cy="16779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7C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2722" name="AutoShape 18"/>
            <p:cNvSpPr>
              <a:spLocks/>
            </p:cNvSpPr>
            <p:nvPr/>
          </p:nvSpPr>
          <p:spPr bwMode="auto">
            <a:xfrm>
              <a:off x="17585578" y="4480836"/>
              <a:ext cx="1009650" cy="1192213"/>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600"/>
                  </a:lnTo>
                  <a:cubicBezTo>
                    <a:pt x="8317" y="21600"/>
                    <a:pt x="21600" y="18552"/>
                    <a:pt x="20439" y="5212"/>
                  </a:cubicBezTo>
                  <a:lnTo>
                    <a:pt x="12207" y="0"/>
                  </a:lnTo>
                  <a:lnTo>
                    <a:pt x="0" y="17019"/>
                  </a:lnTo>
                  <a:close/>
                </a:path>
              </a:pathLst>
            </a:custGeom>
            <a:solidFill>
              <a:srgbClr val="68345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72723" name="AutoShape 19"/>
            <p:cNvSpPr>
              <a:spLocks/>
            </p:cNvSpPr>
            <p:nvPr/>
          </p:nvSpPr>
          <p:spPr bwMode="auto">
            <a:xfrm>
              <a:off x="17177591" y="4288749"/>
              <a:ext cx="1157287" cy="11572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8D447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43" name="AutoShape 34"/>
            <p:cNvSpPr>
              <a:spLocks/>
            </p:cNvSpPr>
            <p:nvPr/>
          </p:nvSpPr>
          <p:spPr bwMode="auto">
            <a:xfrm>
              <a:off x="17373836" y="4450685"/>
              <a:ext cx="764795" cy="85892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020" y="8155"/>
                  </a:moveTo>
                  <a:lnTo>
                    <a:pt x="0" y="8155"/>
                  </a:lnTo>
                  <a:lnTo>
                    <a:pt x="0" y="9469"/>
                  </a:lnTo>
                  <a:lnTo>
                    <a:pt x="3020" y="9469"/>
                  </a:lnTo>
                  <a:cubicBezTo>
                    <a:pt x="3020" y="9469"/>
                    <a:pt x="3020" y="8155"/>
                    <a:pt x="3020" y="8155"/>
                  </a:cubicBezTo>
                  <a:close/>
                  <a:moveTo>
                    <a:pt x="4133" y="12944"/>
                  </a:moveTo>
                  <a:lnTo>
                    <a:pt x="3526" y="11746"/>
                  </a:lnTo>
                  <a:lnTo>
                    <a:pt x="861" y="12809"/>
                  </a:lnTo>
                  <a:lnTo>
                    <a:pt x="1468" y="14007"/>
                  </a:lnTo>
                  <a:cubicBezTo>
                    <a:pt x="1468" y="14007"/>
                    <a:pt x="4133" y="12944"/>
                    <a:pt x="4133" y="12944"/>
                  </a:cubicBezTo>
                  <a:close/>
                  <a:moveTo>
                    <a:pt x="4380" y="4949"/>
                  </a:moveTo>
                  <a:lnTo>
                    <a:pt x="2011" y="3442"/>
                  </a:lnTo>
                  <a:lnTo>
                    <a:pt x="1148" y="4510"/>
                  </a:lnTo>
                  <a:lnTo>
                    <a:pt x="3517" y="6017"/>
                  </a:lnTo>
                  <a:cubicBezTo>
                    <a:pt x="3517" y="6017"/>
                    <a:pt x="4380" y="4949"/>
                    <a:pt x="4380" y="4949"/>
                  </a:cubicBezTo>
                  <a:close/>
                  <a:moveTo>
                    <a:pt x="7543" y="2790"/>
                  </a:moveTo>
                  <a:lnTo>
                    <a:pt x="6240" y="635"/>
                  </a:lnTo>
                  <a:lnTo>
                    <a:pt x="4935" y="1256"/>
                  </a:lnTo>
                  <a:lnTo>
                    <a:pt x="6238" y="3411"/>
                  </a:lnTo>
                  <a:cubicBezTo>
                    <a:pt x="6238" y="3411"/>
                    <a:pt x="7543" y="2790"/>
                    <a:pt x="7543" y="2790"/>
                  </a:cubicBezTo>
                  <a:close/>
                  <a:moveTo>
                    <a:pt x="21599" y="8155"/>
                  </a:moveTo>
                  <a:lnTo>
                    <a:pt x="18579" y="8155"/>
                  </a:lnTo>
                  <a:lnTo>
                    <a:pt x="18579" y="9469"/>
                  </a:lnTo>
                  <a:lnTo>
                    <a:pt x="21599" y="9469"/>
                  </a:lnTo>
                  <a:cubicBezTo>
                    <a:pt x="21599" y="9469"/>
                    <a:pt x="21599" y="8155"/>
                    <a:pt x="21599" y="8155"/>
                  </a:cubicBezTo>
                  <a:close/>
                  <a:moveTo>
                    <a:pt x="20713" y="12799"/>
                  </a:moveTo>
                  <a:lnTo>
                    <a:pt x="18047" y="11841"/>
                  </a:lnTo>
                  <a:lnTo>
                    <a:pt x="17491" y="13059"/>
                  </a:lnTo>
                  <a:lnTo>
                    <a:pt x="20157" y="14017"/>
                  </a:lnTo>
                  <a:cubicBezTo>
                    <a:pt x="20157" y="14017"/>
                    <a:pt x="20713" y="12799"/>
                    <a:pt x="20713" y="12799"/>
                  </a:cubicBezTo>
                  <a:close/>
                  <a:moveTo>
                    <a:pt x="20451" y="4510"/>
                  </a:moveTo>
                  <a:lnTo>
                    <a:pt x="19588" y="3442"/>
                  </a:lnTo>
                  <a:lnTo>
                    <a:pt x="17219" y="4949"/>
                  </a:lnTo>
                  <a:lnTo>
                    <a:pt x="18082" y="6017"/>
                  </a:lnTo>
                  <a:cubicBezTo>
                    <a:pt x="18082" y="6017"/>
                    <a:pt x="20451" y="4510"/>
                    <a:pt x="20451" y="4510"/>
                  </a:cubicBezTo>
                  <a:close/>
                  <a:moveTo>
                    <a:pt x="16664" y="1256"/>
                  </a:moveTo>
                  <a:lnTo>
                    <a:pt x="15359" y="635"/>
                  </a:lnTo>
                  <a:lnTo>
                    <a:pt x="14056" y="2790"/>
                  </a:lnTo>
                  <a:lnTo>
                    <a:pt x="15361" y="3411"/>
                  </a:lnTo>
                  <a:cubicBezTo>
                    <a:pt x="15361" y="3411"/>
                    <a:pt x="16664" y="1256"/>
                    <a:pt x="16664" y="1256"/>
                  </a:cubicBezTo>
                  <a:close/>
                  <a:moveTo>
                    <a:pt x="11579" y="2364"/>
                  </a:moveTo>
                  <a:lnTo>
                    <a:pt x="10099" y="2364"/>
                  </a:lnTo>
                  <a:lnTo>
                    <a:pt x="10099" y="0"/>
                  </a:lnTo>
                  <a:lnTo>
                    <a:pt x="11579" y="0"/>
                  </a:lnTo>
                  <a:cubicBezTo>
                    <a:pt x="11579" y="0"/>
                    <a:pt x="11579" y="2364"/>
                    <a:pt x="11579" y="2364"/>
                  </a:cubicBezTo>
                  <a:close/>
                  <a:moveTo>
                    <a:pt x="16986" y="8997"/>
                  </a:moveTo>
                  <a:cubicBezTo>
                    <a:pt x="16986" y="12264"/>
                    <a:pt x="13820" y="14094"/>
                    <a:pt x="13820" y="16672"/>
                  </a:cubicBezTo>
                  <a:lnTo>
                    <a:pt x="12378" y="16672"/>
                  </a:lnTo>
                  <a:cubicBezTo>
                    <a:pt x="12379" y="13495"/>
                    <a:pt x="15518" y="11822"/>
                    <a:pt x="15518" y="8997"/>
                  </a:cubicBezTo>
                  <a:cubicBezTo>
                    <a:pt x="15518" y="3711"/>
                    <a:pt x="6075" y="3703"/>
                    <a:pt x="6075" y="8997"/>
                  </a:cubicBezTo>
                  <a:cubicBezTo>
                    <a:pt x="6075" y="11819"/>
                    <a:pt x="9159" y="13421"/>
                    <a:pt x="9230" y="16672"/>
                  </a:cubicBezTo>
                  <a:lnTo>
                    <a:pt x="7773" y="16672"/>
                  </a:lnTo>
                  <a:cubicBezTo>
                    <a:pt x="7773" y="14094"/>
                    <a:pt x="4607" y="12264"/>
                    <a:pt x="4607" y="8997"/>
                  </a:cubicBezTo>
                  <a:cubicBezTo>
                    <a:pt x="4607" y="1977"/>
                    <a:pt x="16986" y="1970"/>
                    <a:pt x="16986" y="8997"/>
                  </a:cubicBezTo>
                  <a:close/>
                  <a:moveTo>
                    <a:pt x="8780" y="20557"/>
                  </a:moveTo>
                  <a:cubicBezTo>
                    <a:pt x="9839" y="21425"/>
                    <a:pt x="9947" y="21600"/>
                    <a:pt x="10370" y="21600"/>
                  </a:cubicBezTo>
                  <a:lnTo>
                    <a:pt x="11184" y="21600"/>
                  </a:lnTo>
                  <a:cubicBezTo>
                    <a:pt x="11597" y="21600"/>
                    <a:pt x="11698" y="21438"/>
                    <a:pt x="12813" y="20557"/>
                  </a:cubicBezTo>
                  <a:cubicBezTo>
                    <a:pt x="12813" y="20557"/>
                    <a:pt x="8780" y="20557"/>
                    <a:pt x="8780" y="20557"/>
                  </a:cubicBezTo>
                  <a:close/>
                  <a:moveTo>
                    <a:pt x="12841" y="18973"/>
                  </a:moveTo>
                  <a:lnTo>
                    <a:pt x="8752" y="18973"/>
                  </a:lnTo>
                  <a:cubicBezTo>
                    <a:pt x="8451" y="18973"/>
                    <a:pt x="8208" y="19189"/>
                    <a:pt x="8208" y="19455"/>
                  </a:cubicBezTo>
                  <a:cubicBezTo>
                    <a:pt x="8208" y="19722"/>
                    <a:pt x="8451" y="19938"/>
                    <a:pt x="8752" y="19938"/>
                  </a:cubicBezTo>
                  <a:lnTo>
                    <a:pt x="12841" y="19938"/>
                  </a:lnTo>
                  <a:cubicBezTo>
                    <a:pt x="13141" y="19938"/>
                    <a:pt x="13384" y="19722"/>
                    <a:pt x="13384" y="19455"/>
                  </a:cubicBezTo>
                  <a:cubicBezTo>
                    <a:pt x="13384" y="19189"/>
                    <a:pt x="13141" y="18973"/>
                    <a:pt x="12841" y="18973"/>
                  </a:cubicBezTo>
                  <a:close/>
                  <a:moveTo>
                    <a:pt x="12939" y="17367"/>
                  </a:moveTo>
                  <a:lnTo>
                    <a:pt x="8654" y="17367"/>
                  </a:lnTo>
                  <a:cubicBezTo>
                    <a:pt x="8354" y="17367"/>
                    <a:pt x="8110" y="17583"/>
                    <a:pt x="8110" y="17849"/>
                  </a:cubicBezTo>
                  <a:cubicBezTo>
                    <a:pt x="8110" y="18116"/>
                    <a:pt x="8354" y="18332"/>
                    <a:pt x="8654" y="18332"/>
                  </a:cubicBezTo>
                  <a:lnTo>
                    <a:pt x="12939" y="18332"/>
                  </a:lnTo>
                  <a:cubicBezTo>
                    <a:pt x="13239" y="18332"/>
                    <a:pt x="13483" y="18116"/>
                    <a:pt x="13483" y="17849"/>
                  </a:cubicBezTo>
                  <a:cubicBezTo>
                    <a:pt x="13483" y="17583"/>
                    <a:pt x="13239" y="17367"/>
                    <a:pt x="12939" y="17367"/>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grpSp>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AutoShape 1"/>
          <p:cNvSpPr>
            <a:spLocks/>
          </p:cNvSpPr>
          <p:nvPr/>
        </p:nvSpPr>
        <p:spPr bwMode="auto">
          <a:xfrm>
            <a:off x="8724900" y="-14288"/>
            <a:ext cx="15724188" cy="13800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246" y="23"/>
                </a:moveTo>
                <a:lnTo>
                  <a:pt x="21530" y="0"/>
                </a:lnTo>
                <a:lnTo>
                  <a:pt x="21600" y="21600"/>
                </a:lnTo>
                <a:lnTo>
                  <a:pt x="0" y="21547"/>
                </a:lnTo>
                <a:lnTo>
                  <a:pt x="9246" y="23"/>
                </a:lnTo>
                <a:close/>
              </a:path>
            </a:pathLst>
          </a:custGeom>
          <a:solidFill>
            <a:srgbClr val="E6E6E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37218" name="AutoShape 2"/>
          <p:cNvSpPr>
            <a:spLocks/>
          </p:cNvSpPr>
          <p:nvPr/>
        </p:nvSpPr>
        <p:spPr bwMode="auto">
          <a:xfrm>
            <a:off x="1379538" y="844550"/>
            <a:ext cx="117983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Contact</a:t>
            </a:r>
            <a:endParaRPr lang="en-US" dirty="0"/>
          </a:p>
        </p:txBody>
      </p:sp>
      <p:sp>
        <p:nvSpPr>
          <p:cNvPr id="137219" name="AutoShape 3"/>
          <p:cNvSpPr>
            <a:spLocks/>
          </p:cNvSpPr>
          <p:nvPr/>
        </p:nvSpPr>
        <p:spPr bwMode="auto">
          <a:xfrm>
            <a:off x="19464808" y="1651000"/>
            <a:ext cx="3846042"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600"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61 7 3234 1234</a:t>
            </a:r>
            <a:endParaRPr lang="en-US" dirty="0"/>
          </a:p>
        </p:txBody>
      </p:sp>
      <p:sp>
        <p:nvSpPr>
          <p:cNvPr id="137220" name="AutoShape 4"/>
          <p:cNvSpPr>
            <a:spLocks/>
          </p:cNvSpPr>
          <p:nvPr/>
        </p:nvSpPr>
        <p:spPr bwMode="auto">
          <a:xfrm>
            <a:off x="17729200" y="3987800"/>
            <a:ext cx="3679824"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dirty="0" err="1"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citydogapp</a:t>
            </a:r>
            <a:endParaRPr lang="en-US" dirty="0"/>
          </a:p>
        </p:txBody>
      </p:sp>
      <p:sp>
        <p:nvSpPr>
          <p:cNvPr id="137221" name="AutoShape 5"/>
          <p:cNvSpPr>
            <a:spLocks/>
          </p:cNvSpPr>
          <p:nvPr/>
        </p:nvSpPr>
        <p:spPr bwMode="auto">
          <a:xfrm>
            <a:off x="12692063" y="9398000"/>
            <a:ext cx="1385887" cy="1600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599"/>
                </a:lnTo>
                <a:lnTo>
                  <a:pt x="0" y="16199"/>
                </a:lnTo>
                <a:lnTo>
                  <a:pt x="0" y="5400"/>
                </a:lnTo>
                <a:close/>
              </a:path>
            </a:pathLst>
          </a:custGeom>
          <a:solidFill>
            <a:srgbClr val="7B3B65"/>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7222" name="AutoShape 6"/>
          <p:cNvSpPr>
            <a:spLocks/>
          </p:cNvSpPr>
          <p:nvPr/>
        </p:nvSpPr>
        <p:spPr bwMode="auto">
          <a:xfrm>
            <a:off x="13042900" y="10023475"/>
            <a:ext cx="1035050" cy="9191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967" y="21600"/>
                </a:moveTo>
                <a:lnTo>
                  <a:pt x="21599" y="13514"/>
                </a:lnTo>
                <a:lnTo>
                  <a:pt x="21523" y="4158"/>
                </a:lnTo>
                <a:lnTo>
                  <a:pt x="17141" y="0"/>
                </a:lnTo>
                <a:lnTo>
                  <a:pt x="0" y="12994"/>
                </a:lnTo>
                <a:lnTo>
                  <a:pt x="8967" y="21600"/>
                </a:lnTo>
                <a:close/>
              </a:path>
            </a:pathLst>
          </a:custGeom>
          <a:solidFill>
            <a:srgbClr val="55264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37223" name="AutoShape 7"/>
          <p:cNvSpPr>
            <a:spLocks/>
          </p:cNvSpPr>
          <p:nvPr/>
        </p:nvSpPr>
        <p:spPr bwMode="auto">
          <a:xfrm>
            <a:off x="12890500" y="9626600"/>
            <a:ext cx="996950" cy="1149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8C4477"/>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7224" name="AutoShape 8"/>
          <p:cNvSpPr>
            <a:spLocks/>
          </p:cNvSpPr>
          <p:nvPr/>
        </p:nvSpPr>
        <p:spPr bwMode="auto">
          <a:xfrm>
            <a:off x="13530263" y="7948613"/>
            <a:ext cx="1385887" cy="1600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599"/>
                </a:lnTo>
                <a:lnTo>
                  <a:pt x="0" y="16199"/>
                </a:lnTo>
                <a:lnTo>
                  <a:pt x="0" y="5400"/>
                </a:lnTo>
                <a:close/>
              </a:path>
            </a:pathLst>
          </a:custGeom>
          <a:solidFill>
            <a:srgbClr val="EB9C2A"/>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7225" name="AutoShape 9"/>
          <p:cNvSpPr>
            <a:spLocks/>
          </p:cNvSpPr>
          <p:nvPr/>
        </p:nvSpPr>
        <p:spPr bwMode="auto">
          <a:xfrm>
            <a:off x="13881100" y="8575675"/>
            <a:ext cx="1035050" cy="9191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967" y="21600"/>
                </a:moveTo>
                <a:lnTo>
                  <a:pt x="21599" y="13514"/>
                </a:lnTo>
                <a:lnTo>
                  <a:pt x="21523" y="4158"/>
                </a:lnTo>
                <a:lnTo>
                  <a:pt x="17141" y="0"/>
                </a:lnTo>
                <a:lnTo>
                  <a:pt x="0" y="12994"/>
                </a:lnTo>
                <a:lnTo>
                  <a:pt x="8967" y="21600"/>
                </a:lnTo>
                <a:close/>
              </a:path>
            </a:pathLst>
          </a:custGeom>
          <a:solidFill>
            <a:srgbClr val="E3871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37226" name="AutoShape 10"/>
          <p:cNvSpPr>
            <a:spLocks/>
          </p:cNvSpPr>
          <p:nvPr/>
        </p:nvSpPr>
        <p:spPr bwMode="auto">
          <a:xfrm>
            <a:off x="13728700" y="8177213"/>
            <a:ext cx="996950" cy="11509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EEAD57"/>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7227" name="AutoShape 11"/>
          <p:cNvSpPr>
            <a:spLocks/>
          </p:cNvSpPr>
          <p:nvPr/>
        </p:nvSpPr>
        <p:spPr bwMode="auto">
          <a:xfrm>
            <a:off x="14279563" y="6477000"/>
            <a:ext cx="1385887" cy="1600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599"/>
                </a:lnTo>
                <a:lnTo>
                  <a:pt x="0" y="16199"/>
                </a:lnTo>
                <a:lnTo>
                  <a:pt x="0" y="5400"/>
                </a:lnTo>
                <a:close/>
              </a:path>
            </a:pathLst>
          </a:custGeom>
          <a:solidFill>
            <a:srgbClr val="7B3B65"/>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7228" name="AutoShape 12"/>
          <p:cNvSpPr>
            <a:spLocks/>
          </p:cNvSpPr>
          <p:nvPr/>
        </p:nvSpPr>
        <p:spPr bwMode="auto">
          <a:xfrm>
            <a:off x="14630400" y="7102475"/>
            <a:ext cx="1035050" cy="9191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967" y="21600"/>
                </a:moveTo>
                <a:lnTo>
                  <a:pt x="21599" y="13514"/>
                </a:lnTo>
                <a:lnTo>
                  <a:pt x="21523" y="4158"/>
                </a:lnTo>
                <a:lnTo>
                  <a:pt x="17141" y="0"/>
                </a:lnTo>
                <a:lnTo>
                  <a:pt x="0" y="12994"/>
                </a:lnTo>
                <a:lnTo>
                  <a:pt x="8967" y="21600"/>
                </a:lnTo>
                <a:close/>
              </a:path>
            </a:pathLst>
          </a:custGeom>
          <a:solidFill>
            <a:srgbClr val="55264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37229" name="AutoShape 13"/>
          <p:cNvSpPr>
            <a:spLocks/>
          </p:cNvSpPr>
          <p:nvPr/>
        </p:nvSpPr>
        <p:spPr bwMode="auto">
          <a:xfrm>
            <a:off x="14478000" y="6705600"/>
            <a:ext cx="996950" cy="1149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8C4477"/>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7230" name="AutoShape 14"/>
          <p:cNvSpPr>
            <a:spLocks/>
          </p:cNvSpPr>
          <p:nvPr/>
        </p:nvSpPr>
        <p:spPr bwMode="auto">
          <a:xfrm>
            <a:off x="15079663" y="5029200"/>
            <a:ext cx="1385887" cy="1600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599"/>
                </a:lnTo>
                <a:lnTo>
                  <a:pt x="0" y="16199"/>
                </a:lnTo>
                <a:lnTo>
                  <a:pt x="0" y="5400"/>
                </a:lnTo>
                <a:close/>
              </a:path>
            </a:pathLst>
          </a:custGeom>
          <a:solidFill>
            <a:srgbClr val="EB9C2A"/>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7231" name="AutoShape 15"/>
          <p:cNvSpPr>
            <a:spLocks/>
          </p:cNvSpPr>
          <p:nvPr/>
        </p:nvSpPr>
        <p:spPr bwMode="auto">
          <a:xfrm>
            <a:off x="15430500" y="5654675"/>
            <a:ext cx="1035050" cy="9191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967" y="21600"/>
                </a:moveTo>
                <a:lnTo>
                  <a:pt x="21599" y="13514"/>
                </a:lnTo>
                <a:lnTo>
                  <a:pt x="21523" y="4158"/>
                </a:lnTo>
                <a:lnTo>
                  <a:pt x="17141" y="0"/>
                </a:lnTo>
                <a:lnTo>
                  <a:pt x="0" y="12994"/>
                </a:lnTo>
                <a:lnTo>
                  <a:pt x="8967" y="21600"/>
                </a:lnTo>
                <a:close/>
              </a:path>
            </a:pathLst>
          </a:custGeom>
          <a:solidFill>
            <a:srgbClr val="E3871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37232" name="AutoShape 16"/>
          <p:cNvSpPr>
            <a:spLocks/>
          </p:cNvSpPr>
          <p:nvPr/>
        </p:nvSpPr>
        <p:spPr bwMode="auto">
          <a:xfrm>
            <a:off x="15265400" y="5283200"/>
            <a:ext cx="996950" cy="1149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EEAD57"/>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7233" name="AutoShape 17"/>
          <p:cNvSpPr>
            <a:spLocks/>
          </p:cNvSpPr>
          <p:nvPr/>
        </p:nvSpPr>
        <p:spPr bwMode="auto">
          <a:xfrm>
            <a:off x="15828963" y="3556000"/>
            <a:ext cx="1385887" cy="1600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599"/>
                </a:lnTo>
                <a:lnTo>
                  <a:pt x="0" y="16199"/>
                </a:lnTo>
                <a:lnTo>
                  <a:pt x="0" y="5400"/>
                </a:lnTo>
                <a:close/>
              </a:path>
            </a:pathLst>
          </a:custGeom>
          <a:solidFill>
            <a:srgbClr val="7B3B65"/>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7234" name="AutoShape 18"/>
          <p:cNvSpPr>
            <a:spLocks/>
          </p:cNvSpPr>
          <p:nvPr/>
        </p:nvSpPr>
        <p:spPr bwMode="auto">
          <a:xfrm>
            <a:off x="16179800" y="4181475"/>
            <a:ext cx="1035050" cy="9191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967" y="21600"/>
                </a:moveTo>
                <a:lnTo>
                  <a:pt x="21599" y="13514"/>
                </a:lnTo>
                <a:lnTo>
                  <a:pt x="21523" y="4158"/>
                </a:lnTo>
                <a:lnTo>
                  <a:pt x="17141" y="0"/>
                </a:lnTo>
                <a:lnTo>
                  <a:pt x="0" y="12994"/>
                </a:lnTo>
                <a:lnTo>
                  <a:pt x="8967" y="21600"/>
                </a:lnTo>
                <a:close/>
              </a:path>
            </a:pathLst>
          </a:custGeom>
          <a:solidFill>
            <a:srgbClr val="55264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37235" name="AutoShape 19"/>
          <p:cNvSpPr>
            <a:spLocks/>
          </p:cNvSpPr>
          <p:nvPr/>
        </p:nvSpPr>
        <p:spPr bwMode="auto">
          <a:xfrm>
            <a:off x="16027400" y="3784600"/>
            <a:ext cx="996950" cy="1149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8C4477"/>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7236" name="AutoShape 20"/>
          <p:cNvSpPr>
            <a:spLocks/>
          </p:cNvSpPr>
          <p:nvPr/>
        </p:nvSpPr>
        <p:spPr bwMode="auto">
          <a:xfrm>
            <a:off x="18288000" y="889000"/>
            <a:ext cx="50292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4400" b="1" dirty="0" smtClean="0">
                <a:solidFill>
                  <a:srgbClr val="4D4D4D"/>
                </a:solidFill>
                <a:latin typeface="Aleo" panose="020F0502020204030203" pitchFamily="34" charset="0"/>
                <a:ea typeface="Aleo Regular" charset="0"/>
                <a:cs typeface="Aleo Regular" charset="0"/>
                <a:sym typeface="Aleo Regular" charset="0"/>
              </a:rPr>
              <a:t>Mike Young </a:t>
            </a:r>
            <a:r>
              <a:rPr lang="en-US" sz="4400" b="1" dirty="0">
                <a:solidFill>
                  <a:srgbClr val="4D4D4D"/>
                </a:solidFill>
                <a:latin typeface="Aleo" panose="020F0502020204030203" pitchFamily="34" charset="0"/>
                <a:ea typeface="Aleo Regular" charset="0"/>
                <a:cs typeface="Aleo Regular" charset="0"/>
                <a:sym typeface="Aleo Regular" charset="0"/>
              </a:rPr>
              <a:t>| CEO</a:t>
            </a:r>
            <a:endParaRPr lang="en-US" dirty="0"/>
          </a:p>
        </p:txBody>
      </p:sp>
      <p:sp>
        <p:nvSpPr>
          <p:cNvPr id="137237" name="AutoShape 21"/>
          <p:cNvSpPr>
            <a:spLocks/>
          </p:cNvSpPr>
          <p:nvPr/>
        </p:nvSpPr>
        <p:spPr bwMode="auto">
          <a:xfrm>
            <a:off x="16992600" y="5511800"/>
            <a:ext cx="5136504"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citydog@devlab.com.au</a:t>
            </a:r>
            <a:endParaRPr lang="en-US" dirty="0"/>
          </a:p>
        </p:txBody>
      </p:sp>
      <p:sp>
        <p:nvSpPr>
          <p:cNvPr id="137238" name="AutoShape 22"/>
          <p:cNvSpPr>
            <a:spLocks/>
          </p:cNvSpPr>
          <p:nvPr/>
        </p:nvSpPr>
        <p:spPr bwMode="auto">
          <a:xfrm>
            <a:off x="16129000" y="6959600"/>
            <a:ext cx="5280024"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twitter.com/</a:t>
            </a:r>
            <a:r>
              <a:rPr lang="en-US" sz="3600" dirty="0" err="1"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citydogapp</a:t>
            </a:r>
            <a:endParaRPr lang="en-US" dirty="0"/>
          </a:p>
        </p:txBody>
      </p:sp>
      <p:sp>
        <p:nvSpPr>
          <p:cNvPr id="137239" name="AutoShape 23"/>
          <p:cNvSpPr>
            <a:spLocks/>
          </p:cNvSpPr>
          <p:nvPr/>
        </p:nvSpPr>
        <p:spPr bwMode="auto">
          <a:xfrm>
            <a:off x="14503400" y="9855200"/>
            <a:ext cx="7121648"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pinterest.com/</a:t>
            </a:r>
            <a:r>
              <a:rPr lang="en-US" sz="3600" dirty="0" err="1"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citydogapp</a:t>
            </a:r>
            <a:endParaRPr lang="en-US" dirty="0"/>
          </a:p>
        </p:txBody>
      </p:sp>
      <p:sp>
        <p:nvSpPr>
          <p:cNvPr id="137244" name="AutoShape 28"/>
          <p:cNvSpPr>
            <a:spLocks/>
          </p:cNvSpPr>
          <p:nvPr/>
        </p:nvSpPr>
        <p:spPr bwMode="auto">
          <a:xfrm>
            <a:off x="16209963" y="4019550"/>
            <a:ext cx="6604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147" y="17891"/>
                </a:moveTo>
                <a:cubicBezTo>
                  <a:pt x="8276" y="17891"/>
                  <a:pt x="5391" y="16584"/>
                  <a:pt x="5406" y="14334"/>
                </a:cubicBezTo>
                <a:cubicBezTo>
                  <a:pt x="5410" y="13655"/>
                  <a:pt x="5915" y="13031"/>
                  <a:pt x="6586" y="13031"/>
                </a:cubicBezTo>
                <a:cubicBezTo>
                  <a:pt x="8276" y="13031"/>
                  <a:pt x="8261" y="15555"/>
                  <a:pt x="10952" y="15555"/>
                </a:cubicBezTo>
                <a:cubicBezTo>
                  <a:pt x="12840" y="15555"/>
                  <a:pt x="13485" y="14519"/>
                  <a:pt x="13485" y="13799"/>
                </a:cubicBezTo>
                <a:cubicBezTo>
                  <a:pt x="13485" y="11194"/>
                  <a:pt x="5324" y="12791"/>
                  <a:pt x="5324" y="7893"/>
                </a:cubicBezTo>
                <a:cubicBezTo>
                  <a:pt x="5324" y="5242"/>
                  <a:pt x="7492" y="3413"/>
                  <a:pt x="10900" y="3614"/>
                </a:cubicBezTo>
                <a:cubicBezTo>
                  <a:pt x="14150" y="3806"/>
                  <a:pt x="16054" y="5242"/>
                  <a:pt x="16239" y="6583"/>
                </a:cubicBezTo>
                <a:cubicBezTo>
                  <a:pt x="16329" y="7459"/>
                  <a:pt x="15750" y="8141"/>
                  <a:pt x="14742" y="8141"/>
                </a:cubicBezTo>
                <a:cubicBezTo>
                  <a:pt x="13273" y="8141"/>
                  <a:pt x="13122" y="6172"/>
                  <a:pt x="10591" y="6172"/>
                </a:cubicBezTo>
                <a:cubicBezTo>
                  <a:pt x="9449" y="6172"/>
                  <a:pt x="8485" y="6649"/>
                  <a:pt x="8485" y="7684"/>
                </a:cubicBezTo>
                <a:cubicBezTo>
                  <a:pt x="8485" y="9846"/>
                  <a:pt x="16598" y="8590"/>
                  <a:pt x="16598" y="13350"/>
                </a:cubicBezTo>
                <a:cubicBezTo>
                  <a:pt x="16598" y="16093"/>
                  <a:pt x="14411" y="17891"/>
                  <a:pt x="11147" y="17891"/>
                </a:cubicBezTo>
                <a:close/>
                <a:moveTo>
                  <a:pt x="20714" y="12574"/>
                </a:moveTo>
                <a:cubicBezTo>
                  <a:pt x="20815" y="12000"/>
                  <a:pt x="20870" y="11410"/>
                  <a:pt x="20870" y="10807"/>
                </a:cubicBezTo>
                <a:cubicBezTo>
                  <a:pt x="20870" y="5216"/>
                  <a:pt x="16358" y="684"/>
                  <a:pt x="10792" y="684"/>
                </a:cubicBezTo>
                <a:cubicBezTo>
                  <a:pt x="10157" y="684"/>
                  <a:pt x="9538" y="745"/>
                  <a:pt x="8936" y="857"/>
                </a:cubicBezTo>
                <a:cubicBezTo>
                  <a:pt x="8046" y="313"/>
                  <a:pt x="7000" y="0"/>
                  <a:pt x="5882" y="0"/>
                </a:cubicBezTo>
                <a:cubicBezTo>
                  <a:pt x="2633" y="0"/>
                  <a:pt x="0" y="2645"/>
                  <a:pt x="0" y="5908"/>
                </a:cubicBezTo>
                <a:cubicBezTo>
                  <a:pt x="0" y="7045"/>
                  <a:pt x="320" y="8107"/>
                  <a:pt x="874" y="9009"/>
                </a:cubicBezTo>
                <a:cubicBezTo>
                  <a:pt x="770" y="9593"/>
                  <a:pt x="713" y="10193"/>
                  <a:pt x="713" y="10807"/>
                </a:cubicBezTo>
                <a:cubicBezTo>
                  <a:pt x="713" y="16399"/>
                  <a:pt x="5225" y="20932"/>
                  <a:pt x="10792" y="20932"/>
                </a:cubicBezTo>
                <a:cubicBezTo>
                  <a:pt x="11437" y="20932"/>
                  <a:pt x="12068" y="20868"/>
                  <a:pt x="12681" y="20752"/>
                </a:cubicBezTo>
                <a:cubicBezTo>
                  <a:pt x="13567" y="21289"/>
                  <a:pt x="14606" y="21599"/>
                  <a:pt x="15717" y="21599"/>
                </a:cubicBezTo>
                <a:cubicBezTo>
                  <a:pt x="18966" y="21599"/>
                  <a:pt x="21599" y="18954"/>
                  <a:pt x="21599" y="15691"/>
                </a:cubicBezTo>
                <a:cubicBezTo>
                  <a:pt x="21599" y="14546"/>
                  <a:pt x="21275" y="13478"/>
                  <a:pt x="20714" y="12574"/>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7245" name="AutoShape 29"/>
          <p:cNvSpPr>
            <a:spLocks/>
          </p:cNvSpPr>
          <p:nvPr/>
        </p:nvSpPr>
        <p:spPr bwMode="auto">
          <a:xfrm>
            <a:off x="15379700" y="5486400"/>
            <a:ext cx="7620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431" y="11685"/>
                </a:moveTo>
                <a:cubicBezTo>
                  <a:pt x="11743" y="11073"/>
                  <a:pt x="11951" y="10280"/>
                  <a:pt x="11951" y="9681"/>
                </a:cubicBezTo>
                <a:cubicBezTo>
                  <a:pt x="11951" y="9148"/>
                  <a:pt x="11652" y="8784"/>
                  <a:pt x="11196" y="8784"/>
                </a:cubicBezTo>
                <a:cubicBezTo>
                  <a:pt x="10702" y="8784"/>
                  <a:pt x="10247" y="9109"/>
                  <a:pt x="9921" y="9720"/>
                </a:cubicBezTo>
                <a:cubicBezTo>
                  <a:pt x="9609" y="10306"/>
                  <a:pt x="9401" y="11073"/>
                  <a:pt x="9401" y="11672"/>
                </a:cubicBezTo>
                <a:cubicBezTo>
                  <a:pt x="9401" y="12362"/>
                  <a:pt x="9661" y="12726"/>
                  <a:pt x="10155" y="12726"/>
                </a:cubicBezTo>
                <a:cubicBezTo>
                  <a:pt x="10637" y="12726"/>
                  <a:pt x="11092" y="12349"/>
                  <a:pt x="11431" y="11685"/>
                </a:cubicBezTo>
                <a:close/>
                <a:moveTo>
                  <a:pt x="14111" y="7820"/>
                </a:moveTo>
                <a:cubicBezTo>
                  <a:pt x="14033" y="8081"/>
                  <a:pt x="13799" y="8875"/>
                  <a:pt x="13733" y="9161"/>
                </a:cubicBezTo>
                <a:lnTo>
                  <a:pt x="12954" y="12049"/>
                </a:lnTo>
                <a:cubicBezTo>
                  <a:pt x="12914" y="12192"/>
                  <a:pt x="12901" y="12323"/>
                  <a:pt x="12901" y="12440"/>
                </a:cubicBezTo>
                <a:cubicBezTo>
                  <a:pt x="12901" y="12648"/>
                  <a:pt x="13018" y="12765"/>
                  <a:pt x="13239" y="12765"/>
                </a:cubicBezTo>
                <a:cubicBezTo>
                  <a:pt x="13486" y="12765"/>
                  <a:pt x="13799" y="12635"/>
                  <a:pt x="14059" y="12427"/>
                </a:cubicBezTo>
                <a:cubicBezTo>
                  <a:pt x="14697" y="11932"/>
                  <a:pt x="15113" y="10969"/>
                  <a:pt x="15113" y="9967"/>
                </a:cubicBezTo>
                <a:cubicBezTo>
                  <a:pt x="15113" y="8770"/>
                  <a:pt x="14553" y="7729"/>
                  <a:pt x="13617" y="7144"/>
                </a:cubicBezTo>
                <a:cubicBezTo>
                  <a:pt x="13031" y="6793"/>
                  <a:pt x="12212" y="6598"/>
                  <a:pt x="11288" y="6598"/>
                </a:cubicBezTo>
                <a:cubicBezTo>
                  <a:pt x="8542" y="6598"/>
                  <a:pt x="6617" y="8419"/>
                  <a:pt x="6617" y="10995"/>
                </a:cubicBezTo>
                <a:cubicBezTo>
                  <a:pt x="6617" y="13493"/>
                  <a:pt x="8347" y="15133"/>
                  <a:pt x="10962" y="15133"/>
                </a:cubicBezTo>
                <a:cubicBezTo>
                  <a:pt x="11639" y="15133"/>
                  <a:pt x="12354" y="15029"/>
                  <a:pt x="12954" y="14847"/>
                </a:cubicBezTo>
                <a:cubicBezTo>
                  <a:pt x="13460" y="14691"/>
                  <a:pt x="13786" y="14534"/>
                  <a:pt x="14411" y="14157"/>
                </a:cubicBezTo>
                <a:lnTo>
                  <a:pt x="15204" y="15302"/>
                </a:lnTo>
                <a:cubicBezTo>
                  <a:pt x="14501" y="15719"/>
                  <a:pt x="14189" y="15875"/>
                  <a:pt x="13577" y="16057"/>
                </a:cubicBezTo>
                <a:cubicBezTo>
                  <a:pt x="12693" y="16330"/>
                  <a:pt x="11756" y="16473"/>
                  <a:pt x="10819" y="16473"/>
                </a:cubicBezTo>
                <a:cubicBezTo>
                  <a:pt x="8985" y="16473"/>
                  <a:pt x="7554" y="15953"/>
                  <a:pt x="6526" y="14925"/>
                </a:cubicBezTo>
                <a:cubicBezTo>
                  <a:pt x="5550" y="13962"/>
                  <a:pt x="5016" y="12583"/>
                  <a:pt x="5016" y="11073"/>
                </a:cubicBezTo>
                <a:cubicBezTo>
                  <a:pt x="5016" y="9460"/>
                  <a:pt x="5563" y="8068"/>
                  <a:pt x="6604" y="7014"/>
                </a:cubicBezTo>
                <a:cubicBezTo>
                  <a:pt x="7800" y="5817"/>
                  <a:pt x="9375" y="5231"/>
                  <a:pt x="11392" y="5231"/>
                </a:cubicBezTo>
                <a:cubicBezTo>
                  <a:pt x="14424" y="5231"/>
                  <a:pt x="16583" y="7183"/>
                  <a:pt x="16583" y="9902"/>
                </a:cubicBezTo>
                <a:cubicBezTo>
                  <a:pt x="16583" y="11125"/>
                  <a:pt x="16141" y="12244"/>
                  <a:pt x="15347" y="13038"/>
                </a:cubicBezTo>
                <a:cubicBezTo>
                  <a:pt x="14671" y="13715"/>
                  <a:pt x="13786" y="14105"/>
                  <a:pt x="12914" y="14105"/>
                </a:cubicBezTo>
                <a:cubicBezTo>
                  <a:pt x="12406" y="14105"/>
                  <a:pt x="11990" y="13910"/>
                  <a:pt x="11795" y="13598"/>
                </a:cubicBezTo>
                <a:cubicBezTo>
                  <a:pt x="11730" y="13494"/>
                  <a:pt x="11717" y="13428"/>
                  <a:pt x="11678" y="13194"/>
                </a:cubicBezTo>
                <a:cubicBezTo>
                  <a:pt x="11184" y="13767"/>
                  <a:pt x="10663" y="14014"/>
                  <a:pt x="9934" y="14014"/>
                </a:cubicBezTo>
                <a:cubicBezTo>
                  <a:pt x="8646" y="14014"/>
                  <a:pt x="7826" y="13052"/>
                  <a:pt x="7826" y="11568"/>
                </a:cubicBezTo>
                <a:cubicBezTo>
                  <a:pt x="7826" y="9369"/>
                  <a:pt x="9271" y="7548"/>
                  <a:pt x="11001" y="7548"/>
                </a:cubicBezTo>
                <a:cubicBezTo>
                  <a:pt x="11730" y="7548"/>
                  <a:pt x="12095" y="7729"/>
                  <a:pt x="12445" y="8276"/>
                </a:cubicBezTo>
                <a:lnTo>
                  <a:pt x="12576" y="7821"/>
                </a:lnTo>
                <a:lnTo>
                  <a:pt x="14111" y="7821"/>
                </a:lnTo>
                <a:cubicBezTo>
                  <a:pt x="14111" y="7821"/>
                  <a:pt x="14111" y="7820"/>
                  <a:pt x="14111" y="7820"/>
                </a:cubicBezTo>
                <a:close/>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ubicBezTo>
                  <a:pt x="10800" y="0"/>
                  <a:pt x="10800" y="0"/>
                  <a:pt x="10800" y="0"/>
                </a:cubicBezTo>
                <a:close/>
                <a:moveTo>
                  <a:pt x="10800" y="2096"/>
                </a:moveTo>
                <a:cubicBezTo>
                  <a:pt x="13124" y="2096"/>
                  <a:pt x="15310" y="3002"/>
                  <a:pt x="16954" y="4646"/>
                </a:cubicBezTo>
                <a:cubicBezTo>
                  <a:pt x="18597" y="6290"/>
                  <a:pt x="19503" y="8475"/>
                  <a:pt x="19503" y="10800"/>
                </a:cubicBezTo>
                <a:cubicBezTo>
                  <a:pt x="19503" y="13124"/>
                  <a:pt x="18597" y="15310"/>
                  <a:pt x="16954" y="16954"/>
                </a:cubicBezTo>
                <a:cubicBezTo>
                  <a:pt x="15310" y="18598"/>
                  <a:pt x="13124" y="19503"/>
                  <a:pt x="10800" y="19503"/>
                </a:cubicBezTo>
                <a:cubicBezTo>
                  <a:pt x="8475" y="19503"/>
                  <a:pt x="6290" y="18598"/>
                  <a:pt x="4645" y="16954"/>
                </a:cubicBezTo>
                <a:cubicBezTo>
                  <a:pt x="3002" y="15310"/>
                  <a:pt x="2096" y="13124"/>
                  <a:pt x="2096" y="10800"/>
                </a:cubicBezTo>
                <a:cubicBezTo>
                  <a:pt x="2096" y="8475"/>
                  <a:pt x="3002" y="6290"/>
                  <a:pt x="4645" y="4646"/>
                </a:cubicBezTo>
                <a:cubicBezTo>
                  <a:pt x="6290" y="3002"/>
                  <a:pt x="8475" y="2096"/>
                  <a:pt x="10800" y="2096"/>
                </a:cubicBez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7246" name="AutoShape 30"/>
          <p:cNvSpPr>
            <a:spLocks/>
          </p:cNvSpPr>
          <p:nvPr/>
        </p:nvSpPr>
        <p:spPr bwMode="auto">
          <a:xfrm>
            <a:off x="14630400" y="7010400"/>
            <a:ext cx="660400" cy="533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556"/>
                </a:moveTo>
                <a:cubicBezTo>
                  <a:pt x="20805" y="2990"/>
                  <a:pt x="19951" y="3283"/>
                  <a:pt x="19054" y="3414"/>
                </a:cubicBezTo>
                <a:cubicBezTo>
                  <a:pt x="19969" y="2740"/>
                  <a:pt x="20671" y="1672"/>
                  <a:pt x="21003" y="398"/>
                </a:cubicBezTo>
                <a:cubicBezTo>
                  <a:pt x="20146" y="1023"/>
                  <a:pt x="19198" y="1477"/>
                  <a:pt x="18188" y="1721"/>
                </a:cubicBezTo>
                <a:cubicBezTo>
                  <a:pt x="17380" y="661"/>
                  <a:pt x="16228" y="0"/>
                  <a:pt x="14954" y="0"/>
                </a:cubicBezTo>
                <a:cubicBezTo>
                  <a:pt x="12094" y="0"/>
                  <a:pt x="9991" y="3284"/>
                  <a:pt x="10637" y="6695"/>
                </a:cubicBezTo>
                <a:cubicBezTo>
                  <a:pt x="6955" y="6468"/>
                  <a:pt x="3689" y="4296"/>
                  <a:pt x="1503" y="998"/>
                </a:cubicBezTo>
                <a:cubicBezTo>
                  <a:pt x="342" y="3448"/>
                  <a:pt x="901" y="6655"/>
                  <a:pt x="2875" y="8278"/>
                </a:cubicBezTo>
                <a:cubicBezTo>
                  <a:pt x="2148" y="8249"/>
                  <a:pt x="1465" y="8004"/>
                  <a:pt x="868" y="7596"/>
                </a:cubicBezTo>
                <a:cubicBezTo>
                  <a:pt x="820" y="10122"/>
                  <a:pt x="2291" y="12485"/>
                  <a:pt x="4421" y="13012"/>
                </a:cubicBezTo>
                <a:cubicBezTo>
                  <a:pt x="3798" y="13220"/>
                  <a:pt x="3115" y="13268"/>
                  <a:pt x="2421" y="13105"/>
                </a:cubicBezTo>
                <a:cubicBezTo>
                  <a:pt x="2984" y="15271"/>
                  <a:pt x="4621" y="16846"/>
                  <a:pt x="6560" y="16892"/>
                </a:cubicBezTo>
                <a:cubicBezTo>
                  <a:pt x="4697" y="18688"/>
                  <a:pt x="2351" y="19490"/>
                  <a:pt x="0" y="19149"/>
                </a:cubicBezTo>
                <a:cubicBezTo>
                  <a:pt x="1961" y="20697"/>
                  <a:pt x="4290" y="21599"/>
                  <a:pt x="6793" y="21599"/>
                </a:cubicBezTo>
                <a:cubicBezTo>
                  <a:pt x="15020" y="21599"/>
                  <a:pt x="19669" y="13049"/>
                  <a:pt x="19389" y="5379"/>
                </a:cubicBezTo>
                <a:cubicBezTo>
                  <a:pt x="20254" y="4610"/>
                  <a:pt x="21005" y="3650"/>
                  <a:pt x="21599" y="255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7247" name="AutoShape 31"/>
          <p:cNvSpPr>
            <a:spLocks/>
          </p:cNvSpPr>
          <p:nvPr/>
        </p:nvSpPr>
        <p:spPr bwMode="auto">
          <a:xfrm>
            <a:off x="14065250" y="8394700"/>
            <a:ext cx="342900" cy="723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901" y="7061"/>
                </a:moveTo>
                <a:lnTo>
                  <a:pt x="0" y="7061"/>
                </a:lnTo>
                <a:lnTo>
                  <a:pt x="0" y="10753"/>
                </a:lnTo>
                <a:lnTo>
                  <a:pt x="4901" y="10753"/>
                </a:lnTo>
                <a:lnTo>
                  <a:pt x="4901" y="21599"/>
                </a:lnTo>
                <a:lnTo>
                  <a:pt x="14324" y="21599"/>
                </a:lnTo>
                <a:lnTo>
                  <a:pt x="14324" y="10707"/>
                </a:lnTo>
                <a:lnTo>
                  <a:pt x="20899" y="10707"/>
                </a:lnTo>
                <a:lnTo>
                  <a:pt x="21600" y="7061"/>
                </a:lnTo>
                <a:lnTo>
                  <a:pt x="14324" y="7061"/>
                </a:lnTo>
                <a:cubicBezTo>
                  <a:pt x="14324" y="7061"/>
                  <a:pt x="14324" y="5699"/>
                  <a:pt x="14324" y="4984"/>
                </a:cubicBezTo>
                <a:cubicBezTo>
                  <a:pt x="14324" y="4124"/>
                  <a:pt x="14700" y="3784"/>
                  <a:pt x="16501" y="3784"/>
                </a:cubicBezTo>
                <a:cubicBezTo>
                  <a:pt x="17950" y="3784"/>
                  <a:pt x="21600" y="3784"/>
                  <a:pt x="21600" y="3784"/>
                </a:cubicBezTo>
                <a:lnTo>
                  <a:pt x="21600" y="0"/>
                </a:lnTo>
                <a:cubicBezTo>
                  <a:pt x="21600" y="0"/>
                  <a:pt x="16224" y="0"/>
                  <a:pt x="15075" y="0"/>
                </a:cubicBezTo>
                <a:cubicBezTo>
                  <a:pt x="8062" y="0"/>
                  <a:pt x="4901" y="1424"/>
                  <a:pt x="4901" y="4153"/>
                </a:cubicBezTo>
                <a:cubicBezTo>
                  <a:pt x="4901" y="6530"/>
                  <a:pt x="4901" y="7061"/>
                  <a:pt x="4901" y="7061"/>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7248" name="AutoShape 32"/>
          <p:cNvSpPr>
            <a:spLocks/>
          </p:cNvSpPr>
          <p:nvPr/>
        </p:nvSpPr>
        <p:spPr bwMode="auto">
          <a:xfrm>
            <a:off x="13131800" y="9817100"/>
            <a:ext cx="584200" cy="762000"/>
          </a:xfrm>
          <a:custGeom>
            <a:avLst/>
            <a:gdLst>
              <a:gd name="T0" fmla="*/ 10800 w 21600"/>
              <a:gd name="T1" fmla="*/ 10777 h 21554"/>
              <a:gd name="T2" fmla="*/ 10800 w 21600"/>
              <a:gd name="T3" fmla="*/ 10777 h 21554"/>
              <a:gd name="T4" fmla="*/ 10800 w 21600"/>
              <a:gd name="T5" fmla="*/ 10777 h 21554"/>
              <a:gd name="T6" fmla="*/ 10800 w 21600"/>
              <a:gd name="T7" fmla="*/ 10777 h 21554"/>
            </a:gdLst>
            <a:ahLst/>
            <a:cxnLst>
              <a:cxn ang="0">
                <a:pos x="T0" y="T1"/>
              </a:cxn>
              <a:cxn ang="0">
                <a:pos x="T2" y="T3"/>
              </a:cxn>
              <a:cxn ang="0">
                <a:pos x="T4" y="T5"/>
              </a:cxn>
              <a:cxn ang="0">
                <a:pos x="T6" y="T7"/>
              </a:cxn>
            </a:cxnLst>
            <a:rect l="0" t="0" r="r" b="b"/>
            <a:pathLst>
              <a:path w="21600" h="21554">
                <a:moveTo>
                  <a:pt x="11453" y="0"/>
                </a:moveTo>
                <a:cubicBezTo>
                  <a:pt x="3839" y="0"/>
                  <a:pt x="0" y="4217"/>
                  <a:pt x="0" y="7734"/>
                </a:cubicBezTo>
                <a:cubicBezTo>
                  <a:pt x="0" y="9863"/>
                  <a:pt x="1043" y="11758"/>
                  <a:pt x="3281" y="12464"/>
                </a:cubicBezTo>
                <a:cubicBezTo>
                  <a:pt x="3649" y="12579"/>
                  <a:pt x="3978" y="12468"/>
                  <a:pt x="4084" y="12153"/>
                </a:cubicBezTo>
                <a:cubicBezTo>
                  <a:pt x="4157" y="11936"/>
                  <a:pt x="4332" y="11388"/>
                  <a:pt x="4411" y="11160"/>
                </a:cubicBezTo>
                <a:cubicBezTo>
                  <a:pt x="4518" y="10850"/>
                  <a:pt x="4477" y="10741"/>
                  <a:pt x="4181" y="10470"/>
                </a:cubicBezTo>
                <a:cubicBezTo>
                  <a:pt x="3536" y="9882"/>
                  <a:pt x="3123" y="9120"/>
                  <a:pt x="3123" y="8042"/>
                </a:cubicBezTo>
                <a:cubicBezTo>
                  <a:pt x="3123" y="4913"/>
                  <a:pt x="6153" y="2113"/>
                  <a:pt x="11013" y="2113"/>
                </a:cubicBezTo>
                <a:cubicBezTo>
                  <a:pt x="15317" y="2113"/>
                  <a:pt x="17682" y="4144"/>
                  <a:pt x="17682" y="6858"/>
                </a:cubicBezTo>
                <a:cubicBezTo>
                  <a:pt x="17682" y="10426"/>
                  <a:pt x="15637" y="13440"/>
                  <a:pt x="12601" y="13440"/>
                </a:cubicBezTo>
                <a:cubicBezTo>
                  <a:pt x="10924" y="13440"/>
                  <a:pt x="9669" y="12368"/>
                  <a:pt x="10071" y="11055"/>
                </a:cubicBezTo>
                <a:cubicBezTo>
                  <a:pt x="10554" y="9486"/>
                  <a:pt x="11486" y="7794"/>
                  <a:pt x="11486" y="6662"/>
                </a:cubicBezTo>
                <a:cubicBezTo>
                  <a:pt x="11486" y="5648"/>
                  <a:pt x="10782" y="4803"/>
                  <a:pt x="9325" y="4803"/>
                </a:cubicBezTo>
                <a:cubicBezTo>
                  <a:pt x="7610" y="4803"/>
                  <a:pt x="6234" y="6173"/>
                  <a:pt x="6234" y="8008"/>
                </a:cubicBezTo>
                <a:cubicBezTo>
                  <a:pt x="6234" y="9176"/>
                  <a:pt x="6745" y="9967"/>
                  <a:pt x="6745" y="9967"/>
                </a:cubicBezTo>
                <a:cubicBezTo>
                  <a:pt x="6745" y="9967"/>
                  <a:pt x="4991" y="15708"/>
                  <a:pt x="4684" y="16713"/>
                </a:cubicBezTo>
                <a:cubicBezTo>
                  <a:pt x="4072" y="18715"/>
                  <a:pt x="4592" y="21170"/>
                  <a:pt x="4636" y="21418"/>
                </a:cubicBezTo>
                <a:cubicBezTo>
                  <a:pt x="4662" y="21564"/>
                  <a:pt x="4906" y="21600"/>
                  <a:pt x="5016" y="21488"/>
                </a:cubicBezTo>
                <a:cubicBezTo>
                  <a:pt x="5174" y="21329"/>
                  <a:pt x="7216" y="19383"/>
                  <a:pt x="7910" y="17437"/>
                </a:cubicBezTo>
                <a:cubicBezTo>
                  <a:pt x="8107" y="16887"/>
                  <a:pt x="9038" y="14034"/>
                  <a:pt x="9038" y="14034"/>
                </a:cubicBezTo>
                <a:cubicBezTo>
                  <a:pt x="9594" y="14855"/>
                  <a:pt x="11221" y="15578"/>
                  <a:pt x="12953" y="15578"/>
                </a:cubicBezTo>
                <a:cubicBezTo>
                  <a:pt x="18104" y="15578"/>
                  <a:pt x="21599" y="11949"/>
                  <a:pt x="21599" y="7093"/>
                </a:cubicBezTo>
                <a:cubicBezTo>
                  <a:pt x="21599" y="3420"/>
                  <a:pt x="17573" y="0"/>
                  <a:pt x="11453" y="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7249" name="AutoShape 33"/>
          <p:cNvSpPr>
            <a:spLocks/>
          </p:cNvSpPr>
          <p:nvPr/>
        </p:nvSpPr>
        <p:spPr bwMode="auto">
          <a:xfrm>
            <a:off x="15417800" y="8458200"/>
            <a:ext cx="5847208"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facebook.com/</a:t>
            </a:r>
            <a:r>
              <a:rPr lang="en-US" sz="3600" dirty="0" err="1"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citydogapp</a:t>
            </a:r>
            <a:endParaRPr lang="en-US" dirty="0"/>
          </a:p>
        </p:txBody>
      </p:sp>
      <p:pic>
        <p:nvPicPr>
          <p:cNvPr id="35" name="Picture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792" y="3556000"/>
            <a:ext cx="7607448" cy="7598305"/>
          </a:xfrm>
          <a:prstGeom prst="rect">
            <a:avLst/>
          </a:prstGeom>
        </p:spPr>
      </p:pic>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7B3B65"/>
        </a:solidFill>
        <a:effectLst/>
      </p:bgPr>
    </p:bg>
    <p:spTree>
      <p:nvGrpSpPr>
        <p:cNvPr id="1" name=""/>
        <p:cNvGrpSpPr/>
        <p:nvPr/>
      </p:nvGrpSpPr>
      <p:grpSpPr>
        <a:xfrm>
          <a:off x="0" y="0"/>
          <a:ext cx="0" cy="0"/>
          <a:chOff x="0" y="0"/>
          <a:chExt cx="0" cy="0"/>
        </a:xfrm>
      </p:grpSpPr>
      <p:sp>
        <p:nvSpPr>
          <p:cNvPr id="138304" name="AutoShape 64"/>
          <p:cNvSpPr>
            <a:spLocks/>
          </p:cNvSpPr>
          <p:nvPr/>
        </p:nvSpPr>
        <p:spPr bwMode="auto">
          <a:xfrm>
            <a:off x="17802225" y="3848100"/>
            <a:ext cx="965200" cy="914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493" y="15832"/>
                </a:moveTo>
                <a:lnTo>
                  <a:pt x="17474" y="21600"/>
                </a:lnTo>
                <a:lnTo>
                  <a:pt x="10800" y="17846"/>
                </a:lnTo>
                <a:lnTo>
                  <a:pt x="4124" y="21600"/>
                </a:lnTo>
                <a:lnTo>
                  <a:pt x="5457" y="13765"/>
                </a:lnTo>
                <a:lnTo>
                  <a:pt x="0" y="8250"/>
                </a:lnTo>
                <a:lnTo>
                  <a:pt x="7498" y="7161"/>
                </a:lnTo>
                <a:lnTo>
                  <a:pt x="10800" y="0"/>
                </a:lnTo>
                <a:lnTo>
                  <a:pt x="13069" y="4921"/>
                </a:lnTo>
                <a:cubicBezTo>
                  <a:pt x="11820" y="6144"/>
                  <a:pt x="11150" y="7802"/>
                  <a:pt x="11150" y="9551"/>
                </a:cubicBezTo>
                <a:cubicBezTo>
                  <a:pt x="11150" y="11239"/>
                  <a:pt x="11775" y="12826"/>
                  <a:pt x="12910" y="14020"/>
                </a:cubicBezTo>
                <a:cubicBezTo>
                  <a:pt x="13887" y="15046"/>
                  <a:pt x="15140" y="15676"/>
                  <a:pt x="16493" y="15832"/>
                </a:cubicBezTo>
                <a:close/>
                <a:moveTo>
                  <a:pt x="16406" y="12064"/>
                </a:moveTo>
                <a:lnTo>
                  <a:pt x="14309" y="9858"/>
                </a:lnTo>
                <a:lnTo>
                  <a:pt x="15201" y="8920"/>
                </a:lnTo>
                <a:lnTo>
                  <a:pt x="16406" y="10186"/>
                </a:lnTo>
                <a:lnTo>
                  <a:pt x="19185" y="7263"/>
                </a:lnTo>
                <a:lnTo>
                  <a:pt x="20078" y="8202"/>
                </a:lnTo>
                <a:cubicBezTo>
                  <a:pt x="20078" y="8202"/>
                  <a:pt x="16406" y="12064"/>
                  <a:pt x="16406" y="12064"/>
                </a:cubicBezTo>
                <a:close/>
                <a:moveTo>
                  <a:pt x="17161" y="4884"/>
                </a:moveTo>
                <a:cubicBezTo>
                  <a:pt x="14709" y="4884"/>
                  <a:pt x="12723" y="6973"/>
                  <a:pt x="12723" y="9551"/>
                </a:cubicBezTo>
                <a:cubicBezTo>
                  <a:pt x="12723" y="12128"/>
                  <a:pt x="14709" y="14217"/>
                  <a:pt x="17161" y="14217"/>
                </a:cubicBezTo>
                <a:cubicBezTo>
                  <a:pt x="19611" y="14217"/>
                  <a:pt x="21600" y="12128"/>
                  <a:pt x="21600" y="9551"/>
                </a:cubicBezTo>
                <a:cubicBezTo>
                  <a:pt x="21600" y="6973"/>
                  <a:pt x="19611" y="4884"/>
                  <a:pt x="17161" y="4884"/>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41" name="AutoShape 1"/>
          <p:cNvSpPr>
            <a:spLocks/>
          </p:cNvSpPr>
          <p:nvPr/>
        </p:nvSpPr>
        <p:spPr bwMode="auto">
          <a:xfrm>
            <a:off x="1379538" y="844550"/>
            <a:ext cx="117983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FFFFFF"/>
                </a:solidFill>
                <a:latin typeface="Aleo" panose="020F0502020204030203" pitchFamily="34" charset="0"/>
                <a:ea typeface="Aleo Regular" charset="0"/>
                <a:cs typeface="Aleo Regular" charset="0"/>
                <a:sym typeface="Aleo Regular" charset="0"/>
              </a:rPr>
              <a:t>Icon set</a:t>
            </a:r>
            <a:endParaRPr lang="en-US" dirty="0"/>
          </a:p>
        </p:txBody>
      </p:sp>
      <p:sp>
        <p:nvSpPr>
          <p:cNvPr id="138242" name="AutoShape 2"/>
          <p:cNvSpPr>
            <a:spLocks/>
          </p:cNvSpPr>
          <p:nvPr/>
        </p:nvSpPr>
        <p:spPr bwMode="auto">
          <a:xfrm>
            <a:off x="16209963" y="7689850"/>
            <a:ext cx="939800" cy="939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147" y="17891"/>
                </a:moveTo>
                <a:cubicBezTo>
                  <a:pt x="8276" y="17891"/>
                  <a:pt x="5391" y="16584"/>
                  <a:pt x="5406" y="14334"/>
                </a:cubicBezTo>
                <a:cubicBezTo>
                  <a:pt x="5410" y="13655"/>
                  <a:pt x="5915" y="13031"/>
                  <a:pt x="6586" y="13031"/>
                </a:cubicBezTo>
                <a:cubicBezTo>
                  <a:pt x="8276" y="13031"/>
                  <a:pt x="8261" y="15555"/>
                  <a:pt x="10952" y="15555"/>
                </a:cubicBezTo>
                <a:cubicBezTo>
                  <a:pt x="12840" y="15555"/>
                  <a:pt x="13485" y="14519"/>
                  <a:pt x="13485" y="13799"/>
                </a:cubicBezTo>
                <a:cubicBezTo>
                  <a:pt x="13485" y="11194"/>
                  <a:pt x="5324" y="12791"/>
                  <a:pt x="5324" y="7893"/>
                </a:cubicBezTo>
                <a:cubicBezTo>
                  <a:pt x="5324" y="5242"/>
                  <a:pt x="7492" y="3413"/>
                  <a:pt x="10900" y="3614"/>
                </a:cubicBezTo>
                <a:cubicBezTo>
                  <a:pt x="14150" y="3806"/>
                  <a:pt x="16054" y="5242"/>
                  <a:pt x="16239" y="6583"/>
                </a:cubicBezTo>
                <a:cubicBezTo>
                  <a:pt x="16329" y="7459"/>
                  <a:pt x="15750" y="8141"/>
                  <a:pt x="14742" y="8141"/>
                </a:cubicBezTo>
                <a:cubicBezTo>
                  <a:pt x="13273" y="8141"/>
                  <a:pt x="13122" y="6172"/>
                  <a:pt x="10591" y="6172"/>
                </a:cubicBezTo>
                <a:cubicBezTo>
                  <a:pt x="9449" y="6172"/>
                  <a:pt x="8485" y="6649"/>
                  <a:pt x="8485" y="7684"/>
                </a:cubicBezTo>
                <a:cubicBezTo>
                  <a:pt x="8485" y="9846"/>
                  <a:pt x="16598" y="8590"/>
                  <a:pt x="16598" y="13350"/>
                </a:cubicBezTo>
                <a:cubicBezTo>
                  <a:pt x="16598" y="16093"/>
                  <a:pt x="14411" y="17891"/>
                  <a:pt x="11147" y="17891"/>
                </a:cubicBezTo>
                <a:close/>
                <a:moveTo>
                  <a:pt x="20714" y="12574"/>
                </a:moveTo>
                <a:cubicBezTo>
                  <a:pt x="20815" y="12000"/>
                  <a:pt x="20870" y="11410"/>
                  <a:pt x="20870" y="10807"/>
                </a:cubicBezTo>
                <a:cubicBezTo>
                  <a:pt x="20870" y="5216"/>
                  <a:pt x="16358" y="684"/>
                  <a:pt x="10792" y="684"/>
                </a:cubicBezTo>
                <a:cubicBezTo>
                  <a:pt x="10157" y="684"/>
                  <a:pt x="9538" y="745"/>
                  <a:pt x="8936" y="857"/>
                </a:cubicBezTo>
                <a:cubicBezTo>
                  <a:pt x="8046" y="313"/>
                  <a:pt x="7000" y="0"/>
                  <a:pt x="5882" y="0"/>
                </a:cubicBezTo>
                <a:cubicBezTo>
                  <a:pt x="2633" y="0"/>
                  <a:pt x="0" y="2645"/>
                  <a:pt x="0" y="5908"/>
                </a:cubicBezTo>
                <a:cubicBezTo>
                  <a:pt x="0" y="7045"/>
                  <a:pt x="320" y="8107"/>
                  <a:pt x="874" y="9009"/>
                </a:cubicBezTo>
                <a:cubicBezTo>
                  <a:pt x="770" y="9593"/>
                  <a:pt x="713" y="10193"/>
                  <a:pt x="713" y="10807"/>
                </a:cubicBezTo>
                <a:cubicBezTo>
                  <a:pt x="713" y="16399"/>
                  <a:pt x="5225" y="20932"/>
                  <a:pt x="10792" y="20932"/>
                </a:cubicBezTo>
                <a:cubicBezTo>
                  <a:pt x="11437" y="20932"/>
                  <a:pt x="12068" y="20868"/>
                  <a:pt x="12681" y="20752"/>
                </a:cubicBezTo>
                <a:cubicBezTo>
                  <a:pt x="13567" y="21289"/>
                  <a:pt x="14606" y="21600"/>
                  <a:pt x="15717" y="21600"/>
                </a:cubicBezTo>
                <a:cubicBezTo>
                  <a:pt x="18966" y="21600"/>
                  <a:pt x="21600" y="18954"/>
                  <a:pt x="21600" y="15691"/>
                </a:cubicBezTo>
                <a:cubicBezTo>
                  <a:pt x="21600" y="14546"/>
                  <a:pt x="21275" y="13478"/>
                  <a:pt x="20714" y="12574"/>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43" name="AutoShape 3"/>
          <p:cNvSpPr>
            <a:spLocks/>
          </p:cNvSpPr>
          <p:nvPr/>
        </p:nvSpPr>
        <p:spPr bwMode="auto">
          <a:xfrm>
            <a:off x="10318750" y="5727700"/>
            <a:ext cx="495300" cy="952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901" y="7061"/>
                </a:moveTo>
                <a:lnTo>
                  <a:pt x="0" y="7061"/>
                </a:lnTo>
                <a:lnTo>
                  <a:pt x="0" y="10753"/>
                </a:lnTo>
                <a:lnTo>
                  <a:pt x="4901" y="10753"/>
                </a:lnTo>
                <a:lnTo>
                  <a:pt x="4901" y="21600"/>
                </a:lnTo>
                <a:lnTo>
                  <a:pt x="14324" y="21600"/>
                </a:lnTo>
                <a:lnTo>
                  <a:pt x="14324" y="10707"/>
                </a:lnTo>
                <a:lnTo>
                  <a:pt x="20899" y="10707"/>
                </a:lnTo>
                <a:lnTo>
                  <a:pt x="21599" y="7061"/>
                </a:lnTo>
                <a:lnTo>
                  <a:pt x="14324" y="7061"/>
                </a:lnTo>
                <a:cubicBezTo>
                  <a:pt x="14324" y="7061"/>
                  <a:pt x="14324" y="5699"/>
                  <a:pt x="14324" y="4984"/>
                </a:cubicBezTo>
                <a:cubicBezTo>
                  <a:pt x="14324" y="4124"/>
                  <a:pt x="14700" y="3784"/>
                  <a:pt x="16501" y="3784"/>
                </a:cubicBezTo>
                <a:cubicBezTo>
                  <a:pt x="17950" y="3784"/>
                  <a:pt x="21599" y="3784"/>
                  <a:pt x="21599" y="3784"/>
                </a:cubicBezTo>
                <a:lnTo>
                  <a:pt x="21599" y="0"/>
                </a:lnTo>
                <a:cubicBezTo>
                  <a:pt x="21599" y="0"/>
                  <a:pt x="16224" y="0"/>
                  <a:pt x="15075" y="0"/>
                </a:cubicBezTo>
                <a:cubicBezTo>
                  <a:pt x="8062" y="0"/>
                  <a:pt x="4901" y="1424"/>
                  <a:pt x="4901" y="4153"/>
                </a:cubicBezTo>
                <a:cubicBezTo>
                  <a:pt x="4901" y="6530"/>
                  <a:pt x="4901" y="7061"/>
                  <a:pt x="4901" y="7061"/>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44" name="AutoShape 4"/>
          <p:cNvSpPr>
            <a:spLocks/>
          </p:cNvSpPr>
          <p:nvPr/>
        </p:nvSpPr>
        <p:spPr bwMode="auto">
          <a:xfrm>
            <a:off x="8686800" y="5740400"/>
            <a:ext cx="762000" cy="925513"/>
          </a:xfrm>
          <a:custGeom>
            <a:avLst/>
            <a:gdLst>
              <a:gd name="T0" fmla="*/ 10800 w 21600"/>
              <a:gd name="T1" fmla="*/ 10777 h 21554"/>
              <a:gd name="T2" fmla="*/ 10800 w 21600"/>
              <a:gd name="T3" fmla="*/ 10777 h 21554"/>
              <a:gd name="T4" fmla="*/ 10800 w 21600"/>
              <a:gd name="T5" fmla="*/ 10777 h 21554"/>
              <a:gd name="T6" fmla="*/ 10800 w 21600"/>
              <a:gd name="T7" fmla="*/ 10777 h 21554"/>
            </a:gdLst>
            <a:ahLst/>
            <a:cxnLst>
              <a:cxn ang="0">
                <a:pos x="T0" y="T1"/>
              </a:cxn>
              <a:cxn ang="0">
                <a:pos x="T2" y="T3"/>
              </a:cxn>
              <a:cxn ang="0">
                <a:pos x="T4" y="T5"/>
              </a:cxn>
              <a:cxn ang="0">
                <a:pos x="T6" y="T7"/>
              </a:cxn>
            </a:cxnLst>
            <a:rect l="0" t="0" r="r" b="b"/>
            <a:pathLst>
              <a:path w="21600" h="21554">
                <a:moveTo>
                  <a:pt x="11453" y="0"/>
                </a:moveTo>
                <a:cubicBezTo>
                  <a:pt x="3839" y="0"/>
                  <a:pt x="0" y="4217"/>
                  <a:pt x="0" y="7734"/>
                </a:cubicBezTo>
                <a:cubicBezTo>
                  <a:pt x="0" y="9863"/>
                  <a:pt x="1043" y="11758"/>
                  <a:pt x="3281" y="12464"/>
                </a:cubicBezTo>
                <a:cubicBezTo>
                  <a:pt x="3649" y="12579"/>
                  <a:pt x="3978" y="12468"/>
                  <a:pt x="4084" y="12153"/>
                </a:cubicBezTo>
                <a:cubicBezTo>
                  <a:pt x="4157" y="11936"/>
                  <a:pt x="4332" y="11388"/>
                  <a:pt x="4411" y="11160"/>
                </a:cubicBezTo>
                <a:cubicBezTo>
                  <a:pt x="4518" y="10850"/>
                  <a:pt x="4477" y="10741"/>
                  <a:pt x="4181" y="10470"/>
                </a:cubicBezTo>
                <a:cubicBezTo>
                  <a:pt x="3536" y="9882"/>
                  <a:pt x="3123" y="9120"/>
                  <a:pt x="3123" y="8042"/>
                </a:cubicBezTo>
                <a:cubicBezTo>
                  <a:pt x="3123" y="4913"/>
                  <a:pt x="6153" y="2113"/>
                  <a:pt x="11013" y="2113"/>
                </a:cubicBezTo>
                <a:cubicBezTo>
                  <a:pt x="15317" y="2113"/>
                  <a:pt x="17682" y="4144"/>
                  <a:pt x="17682" y="6858"/>
                </a:cubicBezTo>
                <a:cubicBezTo>
                  <a:pt x="17682" y="10426"/>
                  <a:pt x="15637" y="13440"/>
                  <a:pt x="12601" y="13440"/>
                </a:cubicBezTo>
                <a:cubicBezTo>
                  <a:pt x="10924" y="13440"/>
                  <a:pt x="9669" y="12368"/>
                  <a:pt x="10071" y="11055"/>
                </a:cubicBezTo>
                <a:cubicBezTo>
                  <a:pt x="10554" y="9486"/>
                  <a:pt x="11486" y="7794"/>
                  <a:pt x="11486" y="6662"/>
                </a:cubicBezTo>
                <a:cubicBezTo>
                  <a:pt x="11486" y="5648"/>
                  <a:pt x="10782" y="4803"/>
                  <a:pt x="9325" y="4803"/>
                </a:cubicBezTo>
                <a:cubicBezTo>
                  <a:pt x="7610" y="4803"/>
                  <a:pt x="6234" y="6173"/>
                  <a:pt x="6234" y="8008"/>
                </a:cubicBezTo>
                <a:cubicBezTo>
                  <a:pt x="6234" y="9176"/>
                  <a:pt x="6745" y="9967"/>
                  <a:pt x="6745" y="9967"/>
                </a:cubicBezTo>
                <a:cubicBezTo>
                  <a:pt x="6745" y="9967"/>
                  <a:pt x="4991" y="15708"/>
                  <a:pt x="4684" y="16713"/>
                </a:cubicBezTo>
                <a:cubicBezTo>
                  <a:pt x="4072" y="18715"/>
                  <a:pt x="4592" y="21170"/>
                  <a:pt x="4636" y="21418"/>
                </a:cubicBezTo>
                <a:cubicBezTo>
                  <a:pt x="4662" y="21564"/>
                  <a:pt x="4906" y="21600"/>
                  <a:pt x="5016" y="21488"/>
                </a:cubicBezTo>
                <a:cubicBezTo>
                  <a:pt x="5174" y="21329"/>
                  <a:pt x="7216" y="19383"/>
                  <a:pt x="7910" y="17437"/>
                </a:cubicBezTo>
                <a:cubicBezTo>
                  <a:pt x="8107" y="16887"/>
                  <a:pt x="9038" y="14034"/>
                  <a:pt x="9038" y="14034"/>
                </a:cubicBezTo>
                <a:cubicBezTo>
                  <a:pt x="9594" y="14855"/>
                  <a:pt x="11221" y="15578"/>
                  <a:pt x="12953" y="15578"/>
                </a:cubicBezTo>
                <a:cubicBezTo>
                  <a:pt x="18104" y="15578"/>
                  <a:pt x="21600" y="11949"/>
                  <a:pt x="21600" y="7093"/>
                </a:cubicBezTo>
                <a:cubicBezTo>
                  <a:pt x="21600" y="3420"/>
                  <a:pt x="17573" y="0"/>
                  <a:pt x="11453" y="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45" name="AutoShape 5"/>
          <p:cNvSpPr>
            <a:spLocks/>
          </p:cNvSpPr>
          <p:nvPr/>
        </p:nvSpPr>
        <p:spPr bwMode="auto">
          <a:xfrm>
            <a:off x="8502650" y="7683500"/>
            <a:ext cx="939800" cy="939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6046" y="13920"/>
                </a:moveTo>
                <a:cubicBezTo>
                  <a:pt x="6046" y="12990"/>
                  <a:pt x="6312" y="12267"/>
                  <a:pt x="7238" y="11579"/>
                </a:cubicBezTo>
                <a:cubicBezTo>
                  <a:pt x="8329" y="10770"/>
                  <a:pt x="9160" y="10452"/>
                  <a:pt x="9160" y="9703"/>
                </a:cubicBezTo>
                <a:cubicBezTo>
                  <a:pt x="9160" y="9208"/>
                  <a:pt x="8863" y="8900"/>
                  <a:pt x="8385" y="8900"/>
                </a:cubicBezTo>
                <a:cubicBezTo>
                  <a:pt x="7718" y="8900"/>
                  <a:pt x="7558" y="9600"/>
                  <a:pt x="7558" y="10266"/>
                </a:cubicBezTo>
                <a:lnTo>
                  <a:pt x="6185" y="10266"/>
                </a:lnTo>
                <a:cubicBezTo>
                  <a:pt x="6127" y="8542"/>
                  <a:pt x="7104" y="7640"/>
                  <a:pt x="8444" y="7640"/>
                </a:cubicBezTo>
                <a:cubicBezTo>
                  <a:pt x="9686" y="7640"/>
                  <a:pt x="10588" y="8468"/>
                  <a:pt x="10588" y="9610"/>
                </a:cubicBezTo>
                <a:cubicBezTo>
                  <a:pt x="10588" y="10180"/>
                  <a:pt x="10411" y="10631"/>
                  <a:pt x="10032" y="11032"/>
                </a:cubicBezTo>
                <a:cubicBezTo>
                  <a:pt x="9431" y="11666"/>
                  <a:pt x="8532" y="11986"/>
                  <a:pt x="7942" y="12660"/>
                </a:cubicBezTo>
                <a:lnTo>
                  <a:pt x="10621" y="12660"/>
                </a:lnTo>
                <a:lnTo>
                  <a:pt x="10621" y="13920"/>
                </a:lnTo>
                <a:lnTo>
                  <a:pt x="6046" y="13920"/>
                </a:lnTo>
                <a:cubicBezTo>
                  <a:pt x="6046" y="13920"/>
                  <a:pt x="6046" y="13920"/>
                  <a:pt x="6046" y="13920"/>
                </a:cubicBezTo>
                <a:close/>
                <a:moveTo>
                  <a:pt x="13549" y="11328"/>
                </a:moveTo>
                <a:lnTo>
                  <a:pt x="13549" y="9688"/>
                </a:lnTo>
                <a:lnTo>
                  <a:pt x="12329" y="11328"/>
                </a:lnTo>
                <a:cubicBezTo>
                  <a:pt x="12329" y="11328"/>
                  <a:pt x="13549" y="11328"/>
                  <a:pt x="13549" y="11328"/>
                </a:cubicBezTo>
                <a:close/>
                <a:moveTo>
                  <a:pt x="13549" y="13920"/>
                </a:moveTo>
                <a:lnTo>
                  <a:pt x="13549" y="12547"/>
                </a:lnTo>
                <a:lnTo>
                  <a:pt x="11043" y="12547"/>
                </a:lnTo>
                <a:lnTo>
                  <a:pt x="11043" y="11294"/>
                </a:lnTo>
                <a:lnTo>
                  <a:pt x="13672" y="7758"/>
                </a:lnTo>
                <a:lnTo>
                  <a:pt x="14917" y="7758"/>
                </a:lnTo>
                <a:lnTo>
                  <a:pt x="14917" y="11328"/>
                </a:lnTo>
                <a:lnTo>
                  <a:pt x="15704" y="11328"/>
                </a:lnTo>
                <a:lnTo>
                  <a:pt x="15704" y="12547"/>
                </a:lnTo>
                <a:lnTo>
                  <a:pt x="14917" y="12547"/>
                </a:lnTo>
                <a:lnTo>
                  <a:pt x="14917" y="13920"/>
                </a:lnTo>
                <a:cubicBezTo>
                  <a:pt x="14917" y="13920"/>
                  <a:pt x="13549" y="13920"/>
                  <a:pt x="13549" y="13920"/>
                </a:cubicBezTo>
                <a:close/>
                <a:moveTo>
                  <a:pt x="0" y="10800"/>
                </a:moveTo>
                <a:cubicBezTo>
                  <a:pt x="0" y="16764"/>
                  <a:pt x="4825" y="21600"/>
                  <a:pt x="10778" y="21600"/>
                </a:cubicBezTo>
                <a:cubicBezTo>
                  <a:pt x="12557" y="21600"/>
                  <a:pt x="14235" y="21167"/>
                  <a:pt x="15715" y="20402"/>
                </a:cubicBezTo>
                <a:lnTo>
                  <a:pt x="14524" y="18361"/>
                </a:lnTo>
                <a:cubicBezTo>
                  <a:pt x="13396" y="18923"/>
                  <a:pt x="12124" y="19240"/>
                  <a:pt x="10778" y="19240"/>
                </a:cubicBezTo>
                <a:cubicBezTo>
                  <a:pt x="6125" y="19240"/>
                  <a:pt x="2354" y="15461"/>
                  <a:pt x="2354" y="10800"/>
                </a:cubicBezTo>
                <a:cubicBezTo>
                  <a:pt x="2354" y="6138"/>
                  <a:pt x="6125" y="2359"/>
                  <a:pt x="10778" y="2359"/>
                </a:cubicBezTo>
                <a:cubicBezTo>
                  <a:pt x="13069" y="2359"/>
                  <a:pt x="15355" y="3275"/>
                  <a:pt x="16874" y="4763"/>
                </a:cubicBezTo>
                <a:lnTo>
                  <a:pt x="14998" y="6643"/>
                </a:lnTo>
                <a:lnTo>
                  <a:pt x="21600" y="7850"/>
                </a:lnTo>
                <a:lnTo>
                  <a:pt x="20394" y="1235"/>
                </a:lnTo>
                <a:lnTo>
                  <a:pt x="18539" y="3094"/>
                </a:lnTo>
                <a:cubicBezTo>
                  <a:pt x="16594" y="1180"/>
                  <a:pt x="13719" y="0"/>
                  <a:pt x="10778" y="0"/>
                </a:cubicBezTo>
                <a:cubicBezTo>
                  <a:pt x="4825" y="0"/>
                  <a:pt x="0" y="4835"/>
                  <a:pt x="0" y="10800"/>
                </a:cubicBezTo>
                <a:close/>
                <a:moveTo>
                  <a:pt x="17053" y="19581"/>
                </a:moveTo>
                <a:cubicBezTo>
                  <a:pt x="17770" y="19065"/>
                  <a:pt x="18422" y="18463"/>
                  <a:pt x="18993" y="17790"/>
                </a:cubicBezTo>
                <a:lnTo>
                  <a:pt x="17065" y="16417"/>
                </a:lnTo>
                <a:cubicBezTo>
                  <a:pt x="16700" y="16826"/>
                  <a:pt x="16296" y="17200"/>
                  <a:pt x="15859" y="17532"/>
                </a:cubicBezTo>
                <a:cubicBezTo>
                  <a:pt x="15859" y="17532"/>
                  <a:pt x="17053" y="19581"/>
                  <a:pt x="17053" y="19581"/>
                </a:cubicBezTo>
                <a:close/>
                <a:moveTo>
                  <a:pt x="20987" y="14270"/>
                </a:moveTo>
                <a:lnTo>
                  <a:pt x="18698" y="13681"/>
                </a:lnTo>
                <a:cubicBezTo>
                  <a:pt x="18511" y="14196"/>
                  <a:pt x="18275" y="14688"/>
                  <a:pt x="17997" y="15151"/>
                </a:cubicBezTo>
                <a:lnTo>
                  <a:pt x="19920" y="16521"/>
                </a:lnTo>
                <a:cubicBezTo>
                  <a:pt x="20358" y="15821"/>
                  <a:pt x="20718" y="15066"/>
                  <a:pt x="20987" y="14270"/>
                </a:cubicBezTo>
                <a:close/>
                <a:moveTo>
                  <a:pt x="21553" y="10563"/>
                </a:moveTo>
                <a:cubicBezTo>
                  <a:pt x="21569" y="11301"/>
                  <a:pt x="21512" y="12026"/>
                  <a:pt x="21381" y="12748"/>
                </a:cubicBezTo>
                <a:lnTo>
                  <a:pt x="19092" y="12159"/>
                </a:lnTo>
                <a:cubicBezTo>
                  <a:pt x="19179" y="11625"/>
                  <a:pt x="19213" y="11097"/>
                  <a:pt x="19198" y="10563"/>
                </a:cubicBezTo>
                <a:cubicBezTo>
                  <a:pt x="19198" y="10563"/>
                  <a:pt x="21553" y="10563"/>
                  <a:pt x="21553" y="10563"/>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46" name="AutoShape 6"/>
          <p:cNvSpPr>
            <a:spLocks/>
          </p:cNvSpPr>
          <p:nvPr/>
        </p:nvSpPr>
        <p:spPr bwMode="auto">
          <a:xfrm>
            <a:off x="20269200" y="5765800"/>
            <a:ext cx="1562100" cy="901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817" y="12851"/>
                </a:moveTo>
                <a:cubicBezTo>
                  <a:pt x="11817" y="13784"/>
                  <a:pt x="11395" y="14314"/>
                  <a:pt x="10896" y="14435"/>
                </a:cubicBezTo>
                <a:lnTo>
                  <a:pt x="10896" y="15104"/>
                </a:lnTo>
                <a:lnTo>
                  <a:pt x="10340" y="15104"/>
                </a:lnTo>
                <a:lnTo>
                  <a:pt x="10340" y="14506"/>
                </a:lnTo>
                <a:cubicBezTo>
                  <a:pt x="10073" y="14466"/>
                  <a:pt x="9720" y="14299"/>
                  <a:pt x="9461" y="14053"/>
                </a:cubicBezTo>
                <a:lnTo>
                  <a:pt x="9645" y="12951"/>
                </a:lnTo>
                <a:cubicBezTo>
                  <a:pt x="9939" y="13148"/>
                  <a:pt x="10368" y="13396"/>
                  <a:pt x="10685" y="13277"/>
                </a:cubicBezTo>
                <a:cubicBezTo>
                  <a:pt x="10963" y="13173"/>
                  <a:pt x="11033" y="12745"/>
                  <a:pt x="10706" y="12502"/>
                </a:cubicBezTo>
                <a:cubicBezTo>
                  <a:pt x="10430" y="12289"/>
                  <a:pt x="9481" y="12066"/>
                  <a:pt x="9481" y="10700"/>
                </a:cubicBezTo>
                <a:cubicBezTo>
                  <a:pt x="9481" y="10134"/>
                  <a:pt x="9728" y="9356"/>
                  <a:pt x="10340" y="9126"/>
                </a:cubicBezTo>
                <a:lnTo>
                  <a:pt x="10340" y="8447"/>
                </a:lnTo>
                <a:lnTo>
                  <a:pt x="10896" y="8447"/>
                </a:lnTo>
                <a:lnTo>
                  <a:pt x="10896" y="9070"/>
                </a:lnTo>
                <a:cubicBezTo>
                  <a:pt x="11134" y="9098"/>
                  <a:pt x="11377" y="9174"/>
                  <a:pt x="11658" y="9325"/>
                </a:cubicBezTo>
                <a:cubicBezTo>
                  <a:pt x="11630" y="9536"/>
                  <a:pt x="11509" y="10452"/>
                  <a:pt x="11509" y="10452"/>
                </a:cubicBezTo>
                <a:cubicBezTo>
                  <a:pt x="11315" y="10339"/>
                  <a:pt x="10998" y="10140"/>
                  <a:pt x="10694" y="10170"/>
                </a:cubicBezTo>
                <a:cubicBezTo>
                  <a:pt x="10318" y="10206"/>
                  <a:pt x="10291" y="10678"/>
                  <a:pt x="10544" y="10896"/>
                </a:cubicBezTo>
                <a:cubicBezTo>
                  <a:pt x="11064" y="11301"/>
                  <a:pt x="11817" y="11645"/>
                  <a:pt x="11817" y="12851"/>
                </a:cubicBezTo>
                <a:close/>
                <a:moveTo>
                  <a:pt x="17068" y="2317"/>
                </a:moveTo>
                <a:lnTo>
                  <a:pt x="1346" y="2317"/>
                </a:lnTo>
                <a:lnTo>
                  <a:pt x="1346" y="16648"/>
                </a:lnTo>
                <a:lnTo>
                  <a:pt x="0" y="16648"/>
                </a:lnTo>
                <a:lnTo>
                  <a:pt x="0" y="0"/>
                </a:lnTo>
                <a:lnTo>
                  <a:pt x="17068" y="0"/>
                </a:lnTo>
                <a:cubicBezTo>
                  <a:pt x="17068" y="0"/>
                  <a:pt x="17068" y="2317"/>
                  <a:pt x="17068" y="2317"/>
                </a:cubicBezTo>
                <a:close/>
                <a:moveTo>
                  <a:pt x="10595" y="16965"/>
                </a:moveTo>
                <a:cubicBezTo>
                  <a:pt x="8921" y="16965"/>
                  <a:pt x="7564" y="14630"/>
                  <a:pt x="7564" y="11750"/>
                </a:cubicBezTo>
                <a:cubicBezTo>
                  <a:pt x="7564" y="8870"/>
                  <a:pt x="8921" y="6536"/>
                  <a:pt x="10595" y="6536"/>
                </a:cubicBezTo>
                <a:cubicBezTo>
                  <a:pt x="12268" y="6536"/>
                  <a:pt x="13625" y="8870"/>
                  <a:pt x="13625" y="11750"/>
                </a:cubicBezTo>
                <a:cubicBezTo>
                  <a:pt x="13625" y="14630"/>
                  <a:pt x="12268" y="16965"/>
                  <a:pt x="10595" y="16965"/>
                </a:cubicBezTo>
                <a:close/>
                <a:moveTo>
                  <a:pt x="14841" y="11123"/>
                </a:moveTo>
                <a:cubicBezTo>
                  <a:pt x="14841" y="9777"/>
                  <a:pt x="15361" y="8570"/>
                  <a:pt x="16268" y="7813"/>
                </a:cubicBezTo>
                <a:cubicBezTo>
                  <a:pt x="16885" y="7297"/>
                  <a:pt x="17669" y="6992"/>
                  <a:pt x="18496" y="6941"/>
                </a:cubicBezTo>
                <a:lnTo>
                  <a:pt x="18496" y="4622"/>
                </a:lnTo>
                <a:lnTo>
                  <a:pt x="2693" y="4622"/>
                </a:lnTo>
                <a:lnTo>
                  <a:pt x="2693" y="18878"/>
                </a:lnTo>
                <a:lnTo>
                  <a:pt x="14841" y="18878"/>
                </a:lnTo>
                <a:cubicBezTo>
                  <a:pt x="14841" y="18878"/>
                  <a:pt x="14841" y="11123"/>
                  <a:pt x="14841" y="11123"/>
                </a:cubicBezTo>
                <a:close/>
                <a:moveTo>
                  <a:pt x="20945" y="16325"/>
                </a:moveTo>
                <a:cubicBezTo>
                  <a:pt x="21209" y="16105"/>
                  <a:pt x="21429" y="15846"/>
                  <a:pt x="21600" y="15556"/>
                </a:cubicBezTo>
                <a:lnTo>
                  <a:pt x="21600" y="16506"/>
                </a:lnTo>
                <a:cubicBezTo>
                  <a:pt x="21600" y="17823"/>
                  <a:pt x="20321" y="18891"/>
                  <a:pt x="18744" y="18891"/>
                </a:cubicBezTo>
                <a:cubicBezTo>
                  <a:pt x="17168" y="18891"/>
                  <a:pt x="15889" y="17823"/>
                  <a:pt x="15889" y="16506"/>
                </a:cubicBezTo>
                <a:lnTo>
                  <a:pt x="15889" y="15556"/>
                </a:lnTo>
                <a:cubicBezTo>
                  <a:pt x="16060" y="15846"/>
                  <a:pt x="16280" y="16105"/>
                  <a:pt x="16544" y="16325"/>
                </a:cubicBezTo>
                <a:cubicBezTo>
                  <a:pt x="17139" y="16822"/>
                  <a:pt x="17920" y="17096"/>
                  <a:pt x="18744" y="17096"/>
                </a:cubicBezTo>
                <a:cubicBezTo>
                  <a:pt x="19569" y="17096"/>
                  <a:pt x="20350" y="16822"/>
                  <a:pt x="20945" y="16325"/>
                </a:cubicBezTo>
                <a:close/>
                <a:moveTo>
                  <a:pt x="20945" y="19016"/>
                </a:moveTo>
                <a:cubicBezTo>
                  <a:pt x="21209" y="18796"/>
                  <a:pt x="21429" y="18537"/>
                  <a:pt x="21600" y="18247"/>
                </a:cubicBezTo>
                <a:lnTo>
                  <a:pt x="21600" y="19214"/>
                </a:lnTo>
                <a:cubicBezTo>
                  <a:pt x="21600" y="20531"/>
                  <a:pt x="20321" y="21599"/>
                  <a:pt x="18744" y="21599"/>
                </a:cubicBezTo>
                <a:cubicBezTo>
                  <a:pt x="17168" y="21599"/>
                  <a:pt x="15889" y="20531"/>
                  <a:pt x="15889" y="19214"/>
                </a:cubicBezTo>
                <a:lnTo>
                  <a:pt x="15889" y="18247"/>
                </a:lnTo>
                <a:cubicBezTo>
                  <a:pt x="16060" y="18537"/>
                  <a:pt x="16280" y="18796"/>
                  <a:pt x="16544" y="19016"/>
                </a:cubicBezTo>
                <a:cubicBezTo>
                  <a:pt x="17139" y="19513"/>
                  <a:pt x="17920" y="19787"/>
                  <a:pt x="18744" y="19787"/>
                </a:cubicBezTo>
                <a:cubicBezTo>
                  <a:pt x="19569" y="19787"/>
                  <a:pt x="20350" y="19513"/>
                  <a:pt x="20945" y="19016"/>
                </a:cubicBezTo>
                <a:close/>
                <a:moveTo>
                  <a:pt x="20945" y="13635"/>
                </a:moveTo>
                <a:cubicBezTo>
                  <a:pt x="21209" y="13413"/>
                  <a:pt x="21429" y="13155"/>
                  <a:pt x="21600" y="12865"/>
                </a:cubicBezTo>
                <a:lnTo>
                  <a:pt x="21600" y="13815"/>
                </a:lnTo>
                <a:cubicBezTo>
                  <a:pt x="21600" y="15132"/>
                  <a:pt x="20321" y="16200"/>
                  <a:pt x="18744" y="16200"/>
                </a:cubicBezTo>
                <a:cubicBezTo>
                  <a:pt x="17168" y="16200"/>
                  <a:pt x="15889" y="15132"/>
                  <a:pt x="15889" y="13815"/>
                </a:cubicBezTo>
                <a:lnTo>
                  <a:pt x="15889" y="12865"/>
                </a:lnTo>
                <a:cubicBezTo>
                  <a:pt x="16060" y="13156"/>
                  <a:pt x="16280" y="13413"/>
                  <a:pt x="16544" y="13635"/>
                </a:cubicBezTo>
                <a:cubicBezTo>
                  <a:pt x="17139" y="14131"/>
                  <a:pt x="17920" y="14405"/>
                  <a:pt x="18744" y="14405"/>
                </a:cubicBezTo>
                <a:cubicBezTo>
                  <a:pt x="19569" y="14405"/>
                  <a:pt x="20350" y="14131"/>
                  <a:pt x="20945" y="13635"/>
                </a:cubicBezTo>
                <a:close/>
                <a:moveTo>
                  <a:pt x="18940" y="12344"/>
                </a:moveTo>
                <a:lnTo>
                  <a:pt x="18939" y="12663"/>
                </a:lnTo>
                <a:lnTo>
                  <a:pt x="18578" y="12662"/>
                </a:lnTo>
                <a:lnTo>
                  <a:pt x="18578" y="12376"/>
                </a:lnTo>
                <a:cubicBezTo>
                  <a:pt x="18404" y="12357"/>
                  <a:pt x="18175" y="12276"/>
                  <a:pt x="18006" y="12159"/>
                </a:cubicBezTo>
                <a:lnTo>
                  <a:pt x="18126" y="11632"/>
                </a:lnTo>
                <a:cubicBezTo>
                  <a:pt x="18282" y="11710"/>
                  <a:pt x="18498" y="11803"/>
                  <a:pt x="18684" y="11805"/>
                </a:cubicBezTo>
                <a:cubicBezTo>
                  <a:pt x="18725" y="11805"/>
                  <a:pt x="18765" y="11800"/>
                  <a:pt x="18802" y="11790"/>
                </a:cubicBezTo>
                <a:cubicBezTo>
                  <a:pt x="18983" y="11740"/>
                  <a:pt x="19028" y="11536"/>
                  <a:pt x="18816" y="11420"/>
                </a:cubicBezTo>
                <a:cubicBezTo>
                  <a:pt x="18637" y="11317"/>
                  <a:pt x="18019" y="11209"/>
                  <a:pt x="18019" y="10556"/>
                </a:cubicBezTo>
                <a:cubicBezTo>
                  <a:pt x="18019" y="10286"/>
                  <a:pt x="18179" y="9915"/>
                  <a:pt x="18578" y="9807"/>
                </a:cubicBezTo>
                <a:lnTo>
                  <a:pt x="18578" y="9482"/>
                </a:lnTo>
                <a:lnTo>
                  <a:pt x="18940" y="9483"/>
                </a:lnTo>
                <a:lnTo>
                  <a:pt x="18940" y="9780"/>
                </a:lnTo>
                <a:cubicBezTo>
                  <a:pt x="19095" y="9794"/>
                  <a:pt x="19253" y="9831"/>
                  <a:pt x="19436" y="9904"/>
                </a:cubicBezTo>
                <a:cubicBezTo>
                  <a:pt x="19418" y="10004"/>
                  <a:pt x="19338" y="10442"/>
                  <a:pt x="19338" y="10442"/>
                </a:cubicBezTo>
                <a:cubicBezTo>
                  <a:pt x="19221" y="10391"/>
                  <a:pt x="19034" y="10305"/>
                  <a:pt x="18849" y="10305"/>
                </a:cubicBezTo>
                <a:cubicBezTo>
                  <a:pt x="18835" y="10304"/>
                  <a:pt x="18822" y="10305"/>
                  <a:pt x="18808" y="10305"/>
                </a:cubicBezTo>
                <a:cubicBezTo>
                  <a:pt x="18564" y="10323"/>
                  <a:pt x="18546" y="10548"/>
                  <a:pt x="18711" y="10652"/>
                </a:cubicBezTo>
                <a:cubicBezTo>
                  <a:pt x="19049" y="10847"/>
                  <a:pt x="19539" y="11012"/>
                  <a:pt x="19539" y="11589"/>
                </a:cubicBezTo>
                <a:cubicBezTo>
                  <a:pt x="19539" y="12034"/>
                  <a:pt x="19265" y="12287"/>
                  <a:pt x="18940" y="12344"/>
                </a:cubicBezTo>
                <a:close/>
                <a:moveTo>
                  <a:pt x="18744" y="8737"/>
                </a:moveTo>
                <a:cubicBezTo>
                  <a:pt x="17168" y="8737"/>
                  <a:pt x="15889" y="9806"/>
                  <a:pt x="15889" y="11123"/>
                </a:cubicBezTo>
                <a:cubicBezTo>
                  <a:pt x="15889" y="12441"/>
                  <a:pt x="17168" y="13509"/>
                  <a:pt x="18744" y="13509"/>
                </a:cubicBezTo>
                <a:cubicBezTo>
                  <a:pt x="20321" y="13509"/>
                  <a:pt x="21600" y="12441"/>
                  <a:pt x="21600" y="11123"/>
                </a:cubicBezTo>
                <a:cubicBezTo>
                  <a:pt x="21600" y="9806"/>
                  <a:pt x="20321" y="8737"/>
                  <a:pt x="18744" y="8737"/>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47" name="AutoShape 7"/>
          <p:cNvSpPr>
            <a:spLocks/>
          </p:cNvSpPr>
          <p:nvPr/>
        </p:nvSpPr>
        <p:spPr bwMode="auto">
          <a:xfrm>
            <a:off x="10299700" y="9601200"/>
            <a:ext cx="812800" cy="965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882" y="14281"/>
                </a:moveTo>
                <a:lnTo>
                  <a:pt x="10845" y="12938"/>
                </a:lnTo>
                <a:lnTo>
                  <a:pt x="7806" y="14281"/>
                </a:lnTo>
                <a:lnTo>
                  <a:pt x="8387" y="11436"/>
                </a:lnTo>
                <a:lnTo>
                  <a:pt x="5929" y="9420"/>
                </a:lnTo>
                <a:lnTo>
                  <a:pt x="9325" y="9005"/>
                </a:lnTo>
                <a:lnTo>
                  <a:pt x="10845" y="6416"/>
                </a:lnTo>
                <a:lnTo>
                  <a:pt x="12364" y="9005"/>
                </a:lnTo>
                <a:lnTo>
                  <a:pt x="15760" y="9420"/>
                </a:lnTo>
                <a:lnTo>
                  <a:pt x="13302" y="11436"/>
                </a:lnTo>
                <a:cubicBezTo>
                  <a:pt x="13302" y="11436"/>
                  <a:pt x="13882" y="14281"/>
                  <a:pt x="13882" y="14281"/>
                </a:cubicBezTo>
                <a:close/>
                <a:moveTo>
                  <a:pt x="3707" y="3963"/>
                </a:moveTo>
                <a:cubicBezTo>
                  <a:pt x="4812" y="5261"/>
                  <a:pt x="5143" y="6773"/>
                  <a:pt x="4030" y="9316"/>
                </a:cubicBezTo>
                <a:cubicBezTo>
                  <a:pt x="3169" y="11283"/>
                  <a:pt x="2488" y="12602"/>
                  <a:pt x="2488" y="13828"/>
                </a:cubicBezTo>
                <a:cubicBezTo>
                  <a:pt x="2488" y="16305"/>
                  <a:pt x="4806" y="17320"/>
                  <a:pt x="6749" y="17736"/>
                </a:cubicBezTo>
                <a:cubicBezTo>
                  <a:pt x="8647" y="18142"/>
                  <a:pt x="9810" y="18391"/>
                  <a:pt x="10800" y="18902"/>
                </a:cubicBezTo>
                <a:cubicBezTo>
                  <a:pt x="11790" y="18391"/>
                  <a:pt x="12953" y="18142"/>
                  <a:pt x="14850" y="17736"/>
                </a:cubicBezTo>
                <a:cubicBezTo>
                  <a:pt x="16794" y="17320"/>
                  <a:pt x="19111" y="16305"/>
                  <a:pt x="19111" y="13828"/>
                </a:cubicBezTo>
                <a:cubicBezTo>
                  <a:pt x="19111" y="12603"/>
                  <a:pt x="18431" y="11284"/>
                  <a:pt x="17569" y="9316"/>
                </a:cubicBezTo>
                <a:cubicBezTo>
                  <a:pt x="16456" y="6773"/>
                  <a:pt x="16788" y="5261"/>
                  <a:pt x="17892" y="3963"/>
                </a:cubicBezTo>
                <a:lnTo>
                  <a:pt x="16215" y="2770"/>
                </a:lnTo>
                <a:cubicBezTo>
                  <a:pt x="15596" y="3073"/>
                  <a:pt x="14699" y="3378"/>
                  <a:pt x="13604" y="3378"/>
                </a:cubicBezTo>
                <a:cubicBezTo>
                  <a:pt x="12432" y="3378"/>
                  <a:pt x="11448" y="3027"/>
                  <a:pt x="10800" y="2711"/>
                </a:cubicBezTo>
                <a:cubicBezTo>
                  <a:pt x="10151" y="3027"/>
                  <a:pt x="9167" y="3378"/>
                  <a:pt x="7996" y="3378"/>
                </a:cubicBezTo>
                <a:cubicBezTo>
                  <a:pt x="6900" y="3378"/>
                  <a:pt x="6003" y="3073"/>
                  <a:pt x="5384" y="2770"/>
                </a:cubicBezTo>
                <a:cubicBezTo>
                  <a:pt x="5384" y="2770"/>
                  <a:pt x="3707" y="3963"/>
                  <a:pt x="3707" y="3963"/>
                </a:cubicBezTo>
                <a:close/>
                <a:moveTo>
                  <a:pt x="10800" y="21600"/>
                </a:moveTo>
                <a:cubicBezTo>
                  <a:pt x="9364" y="20621"/>
                  <a:pt x="8940" y="20365"/>
                  <a:pt x="6136" y="19765"/>
                </a:cubicBezTo>
                <a:cubicBezTo>
                  <a:pt x="2236" y="18931"/>
                  <a:pt x="0" y="16767"/>
                  <a:pt x="0" y="13828"/>
                </a:cubicBezTo>
                <a:cubicBezTo>
                  <a:pt x="0" y="12184"/>
                  <a:pt x="785" y="10671"/>
                  <a:pt x="1695" y="8592"/>
                </a:cubicBezTo>
                <a:cubicBezTo>
                  <a:pt x="2719" y="6251"/>
                  <a:pt x="2138" y="5508"/>
                  <a:pt x="1059" y="4563"/>
                </a:cubicBezTo>
                <a:lnTo>
                  <a:pt x="141" y="3759"/>
                </a:lnTo>
                <a:lnTo>
                  <a:pt x="5401" y="15"/>
                </a:lnTo>
                <a:cubicBezTo>
                  <a:pt x="5922" y="463"/>
                  <a:pt x="6654" y="1285"/>
                  <a:pt x="7996" y="1285"/>
                </a:cubicBezTo>
                <a:cubicBezTo>
                  <a:pt x="9316" y="1285"/>
                  <a:pt x="10210" y="486"/>
                  <a:pt x="10813" y="43"/>
                </a:cubicBezTo>
                <a:cubicBezTo>
                  <a:pt x="11356" y="456"/>
                  <a:pt x="12243" y="1285"/>
                  <a:pt x="13603" y="1285"/>
                </a:cubicBezTo>
                <a:cubicBezTo>
                  <a:pt x="14927" y="1285"/>
                  <a:pt x="15634" y="500"/>
                  <a:pt x="16217" y="0"/>
                </a:cubicBezTo>
                <a:cubicBezTo>
                  <a:pt x="17370" y="859"/>
                  <a:pt x="16318" y="100"/>
                  <a:pt x="21458" y="3759"/>
                </a:cubicBezTo>
                <a:lnTo>
                  <a:pt x="20540" y="4563"/>
                </a:lnTo>
                <a:cubicBezTo>
                  <a:pt x="19461" y="5508"/>
                  <a:pt x="18880" y="6251"/>
                  <a:pt x="19905" y="8592"/>
                </a:cubicBezTo>
                <a:cubicBezTo>
                  <a:pt x="20814" y="10672"/>
                  <a:pt x="21600" y="12185"/>
                  <a:pt x="21600" y="13828"/>
                </a:cubicBezTo>
                <a:cubicBezTo>
                  <a:pt x="21600" y="16767"/>
                  <a:pt x="19363" y="18931"/>
                  <a:pt x="15463" y="19765"/>
                </a:cubicBezTo>
                <a:cubicBezTo>
                  <a:pt x="12659" y="20365"/>
                  <a:pt x="12235" y="20621"/>
                  <a:pt x="10800" y="2160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48" name="AutoShape 8"/>
          <p:cNvSpPr>
            <a:spLocks/>
          </p:cNvSpPr>
          <p:nvPr/>
        </p:nvSpPr>
        <p:spPr bwMode="auto">
          <a:xfrm>
            <a:off x="13144500" y="7683500"/>
            <a:ext cx="927100" cy="927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522" y="5290"/>
                </a:moveTo>
                <a:cubicBezTo>
                  <a:pt x="9558" y="5275"/>
                  <a:pt x="9591" y="5253"/>
                  <a:pt x="9629" y="5243"/>
                </a:cubicBezTo>
                <a:cubicBezTo>
                  <a:pt x="9630" y="5243"/>
                  <a:pt x="9630" y="5242"/>
                  <a:pt x="9630" y="5242"/>
                </a:cubicBezTo>
                <a:cubicBezTo>
                  <a:pt x="9683" y="5229"/>
                  <a:pt x="9728" y="5242"/>
                  <a:pt x="9744" y="5223"/>
                </a:cubicBezTo>
                <a:cubicBezTo>
                  <a:pt x="9759" y="5203"/>
                  <a:pt x="9786" y="5167"/>
                  <a:pt x="9799" y="5139"/>
                </a:cubicBezTo>
                <a:cubicBezTo>
                  <a:pt x="9804" y="5124"/>
                  <a:pt x="9789" y="5104"/>
                  <a:pt x="9808" y="5094"/>
                </a:cubicBezTo>
                <a:cubicBezTo>
                  <a:pt x="9829" y="5082"/>
                  <a:pt x="9811" y="5060"/>
                  <a:pt x="9816" y="5044"/>
                </a:cubicBezTo>
                <a:cubicBezTo>
                  <a:pt x="9831" y="5001"/>
                  <a:pt x="9840" y="5000"/>
                  <a:pt x="9858" y="4997"/>
                </a:cubicBezTo>
                <a:cubicBezTo>
                  <a:pt x="9874" y="4995"/>
                  <a:pt x="9890" y="4993"/>
                  <a:pt x="9896" y="4984"/>
                </a:cubicBezTo>
                <a:cubicBezTo>
                  <a:pt x="9923" y="4944"/>
                  <a:pt x="9827" y="4829"/>
                  <a:pt x="9767" y="4844"/>
                </a:cubicBezTo>
                <a:cubicBezTo>
                  <a:pt x="9705" y="4860"/>
                  <a:pt x="9654" y="4951"/>
                  <a:pt x="9633" y="4950"/>
                </a:cubicBezTo>
                <a:cubicBezTo>
                  <a:pt x="9607" y="4948"/>
                  <a:pt x="9595" y="4948"/>
                  <a:pt x="9577" y="4961"/>
                </a:cubicBezTo>
                <a:cubicBezTo>
                  <a:pt x="9563" y="4972"/>
                  <a:pt x="9562" y="4990"/>
                  <a:pt x="9551" y="5002"/>
                </a:cubicBezTo>
                <a:cubicBezTo>
                  <a:pt x="9540" y="5017"/>
                  <a:pt x="9524" y="5029"/>
                  <a:pt x="9512" y="5044"/>
                </a:cubicBezTo>
                <a:cubicBezTo>
                  <a:pt x="9502" y="5057"/>
                  <a:pt x="9498" y="5068"/>
                  <a:pt x="9512" y="5081"/>
                </a:cubicBezTo>
                <a:cubicBezTo>
                  <a:pt x="9523" y="5090"/>
                  <a:pt x="9529" y="5095"/>
                  <a:pt x="9498" y="5135"/>
                </a:cubicBezTo>
                <a:cubicBezTo>
                  <a:pt x="9472" y="5168"/>
                  <a:pt x="9430" y="5186"/>
                  <a:pt x="9412" y="5227"/>
                </a:cubicBezTo>
                <a:cubicBezTo>
                  <a:pt x="9405" y="5241"/>
                  <a:pt x="9406" y="5270"/>
                  <a:pt x="9409" y="5282"/>
                </a:cubicBezTo>
                <a:cubicBezTo>
                  <a:pt x="9417" y="5324"/>
                  <a:pt x="9482" y="5308"/>
                  <a:pt x="9522" y="5290"/>
                </a:cubicBezTo>
                <a:close/>
                <a:moveTo>
                  <a:pt x="19444" y="10799"/>
                </a:moveTo>
                <a:cubicBezTo>
                  <a:pt x="19444" y="9905"/>
                  <a:pt x="19291" y="9000"/>
                  <a:pt x="19134" y="8522"/>
                </a:cubicBezTo>
                <a:cubicBezTo>
                  <a:pt x="19085" y="8372"/>
                  <a:pt x="18971" y="8252"/>
                  <a:pt x="18824" y="8195"/>
                </a:cubicBezTo>
                <a:cubicBezTo>
                  <a:pt x="18677" y="8138"/>
                  <a:pt x="18512" y="8150"/>
                  <a:pt x="18375" y="8228"/>
                </a:cubicBezTo>
                <a:cubicBezTo>
                  <a:pt x="18029" y="8423"/>
                  <a:pt x="18040" y="8449"/>
                  <a:pt x="17919" y="8442"/>
                </a:cubicBezTo>
                <a:cubicBezTo>
                  <a:pt x="17863" y="8440"/>
                  <a:pt x="17615" y="8604"/>
                  <a:pt x="17526" y="8415"/>
                </a:cubicBezTo>
                <a:cubicBezTo>
                  <a:pt x="17510" y="8380"/>
                  <a:pt x="17422" y="8219"/>
                  <a:pt x="17301" y="8441"/>
                </a:cubicBezTo>
                <a:cubicBezTo>
                  <a:pt x="17269" y="8500"/>
                  <a:pt x="17089" y="8455"/>
                  <a:pt x="17030" y="8422"/>
                </a:cubicBezTo>
                <a:cubicBezTo>
                  <a:pt x="16856" y="8325"/>
                  <a:pt x="16641" y="8098"/>
                  <a:pt x="16588" y="8040"/>
                </a:cubicBezTo>
                <a:lnTo>
                  <a:pt x="16588" y="8041"/>
                </a:lnTo>
                <a:cubicBezTo>
                  <a:pt x="16528" y="7971"/>
                  <a:pt x="16356" y="8066"/>
                  <a:pt x="16483" y="8254"/>
                </a:cubicBezTo>
                <a:cubicBezTo>
                  <a:pt x="16907" y="8886"/>
                  <a:pt x="16981" y="8892"/>
                  <a:pt x="17101" y="8955"/>
                </a:cubicBezTo>
                <a:cubicBezTo>
                  <a:pt x="17101" y="8955"/>
                  <a:pt x="17101" y="8955"/>
                  <a:pt x="17101" y="8955"/>
                </a:cubicBezTo>
                <a:cubicBezTo>
                  <a:pt x="17158" y="8912"/>
                  <a:pt x="17150" y="8899"/>
                  <a:pt x="17223" y="8888"/>
                </a:cubicBezTo>
                <a:cubicBezTo>
                  <a:pt x="17269" y="8882"/>
                  <a:pt x="17309" y="8854"/>
                  <a:pt x="17329" y="8812"/>
                </a:cubicBezTo>
                <a:cubicBezTo>
                  <a:pt x="17329" y="8812"/>
                  <a:pt x="17329" y="8811"/>
                  <a:pt x="17329" y="8811"/>
                </a:cubicBezTo>
                <a:cubicBezTo>
                  <a:pt x="17353" y="8763"/>
                  <a:pt x="17397" y="8729"/>
                  <a:pt x="17448" y="8718"/>
                </a:cubicBezTo>
                <a:cubicBezTo>
                  <a:pt x="17501" y="8708"/>
                  <a:pt x="17555" y="8721"/>
                  <a:pt x="17595" y="8756"/>
                </a:cubicBezTo>
                <a:cubicBezTo>
                  <a:pt x="17595" y="8757"/>
                  <a:pt x="17596" y="8757"/>
                  <a:pt x="17596" y="8757"/>
                </a:cubicBezTo>
                <a:cubicBezTo>
                  <a:pt x="17669" y="8821"/>
                  <a:pt x="17764" y="8762"/>
                  <a:pt x="17842" y="8799"/>
                </a:cubicBezTo>
                <a:cubicBezTo>
                  <a:pt x="18040" y="8892"/>
                  <a:pt x="17964" y="9082"/>
                  <a:pt x="17925" y="9305"/>
                </a:cubicBezTo>
                <a:cubicBezTo>
                  <a:pt x="17925" y="9305"/>
                  <a:pt x="17925" y="9306"/>
                  <a:pt x="17924" y="9307"/>
                </a:cubicBezTo>
                <a:cubicBezTo>
                  <a:pt x="17923" y="9307"/>
                  <a:pt x="17923" y="9308"/>
                  <a:pt x="17922" y="9307"/>
                </a:cubicBezTo>
                <a:cubicBezTo>
                  <a:pt x="17904" y="9304"/>
                  <a:pt x="17887" y="9318"/>
                  <a:pt x="17887" y="9336"/>
                </a:cubicBezTo>
                <a:cubicBezTo>
                  <a:pt x="17886" y="9407"/>
                  <a:pt x="17931" y="9474"/>
                  <a:pt x="17917" y="9546"/>
                </a:cubicBezTo>
                <a:cubicBezTo>
                  <a:pt x="17917" y="9549"/>
                  <a:pt x="17915" y="9551"/>
                  <a:pt x="17913" y="9552"/>
                </a:cubicBezTo>
                <a:cubicBezTo>
                  <a:pt x="17889" y="9564"/>
                  <a:pt x="17868" y="9579"/>
                  <a:pt x="17850" y="9599"/>
                </a:cubicBezTo>
                <a:cubicBezTo>
                  <a:pt x="17793" y="9659"/>
                  <a:pt x="17790" y="9735"/>
                  <a:pt x="17740" y="9803"/>
                </a:cubicBezTo>
                <a:cubicBezTo>
                  <a:pt x="17694" y="9868"/>
                  <a:pt x="17744" y="10011"/>
                  <a:pt x="17633" y="10012"/>
                </a:cubicBezTo>
                <a:cubicBezTo>
                  <a:pt x="17591" y="10012"/>
                  <a:pt x="17449" y="10094"/>
                  <a:pt x="17427" y="10186"/>
                </a:cubicBezTo>
                <a:cubicBezTo>
                  <a:pt x="17401" y="10297"/>
                  <a:pt x="17341" y="10395"/>
                  <a:pt x="17254" y="10468"/>
                </a:cubicBezTo>
                <a:cubicBezTo>
                  <a:pt x="17191" y="10522"/>
                  <a:pt x="17104" y="10592"/>
                  <a:pt x="16984" y="10685"/>
                </a:cubicBezTo>
                <a:cubicBezTo>
                  <a:pt x="16927" y="10729"/>
                  <a:pt x="16698" y="10977"/>
                  <a:pt x="16500" y="11023"/>
                </a:cubicBezTo>
                <a:cubicBezTo>
                  <a:pt x="16473" y="11030"/>
                  <a:pt x="16444" y="11019"/>
                  <a:pt x="16428" y="10997"/>
                </a:cubicBezTo>
                <a:cubicBezTo>
                  <a:pt x="16427" y="10996"/>
                  <a:pt x="16426" y="10994"/>
                  <a:pt x="16425" y="10993"/>
                </a:cubicBezTo>
                <a:cubicBezTo>
                  <a:pt x="16295" y="10790"/>
                  <a:pt x="16267" y="10548"/>
                  <a:pt x="16165" y="10335"/>
                </a:cubicBezTo>
                <a:cubicBezTo>
                  <a:pt x="16044" y="10082"/>
                  <a:pt x="15717" y="10016"/>
                  <a:pt x="15626" y="9736"/>
                </a:cubicBezTo>
                <a:cubicBezTo>
                  <a:pt x="15549" y="9500"/>
                  <a:pt x="15516" y="9400"/>
                  <a:pt x="15409" y="9340"/>
                </a:cubicBezTo>
                <a:cubicBezTo>
                  <a:pt x="15334" y="9297"/>
                  <a:pt x="15271" y="9238"/>
                  <a:pt x="15224" y="9165"/>
                </a:cubicBezTo>
                <a:cubicBezTo>
                  <a:pt x="15149" y="9046"/>
                  <a:pt x="15034" y="8877"/>
                  <a:pt x="14940" y="8787"/>
                </a:cubicBezTo>
                <a:cubicBezTo>
                  <a:pt x="14897" y="8745"/>
                  <a:pt x="14868" y="8692"/>
                  <a:pt x="14859" y="8634"/>
                </a:cubicBezTo>
                <a:cubicBezTo>
                  <a:pt x="14854" y="8607"/>
                  <a:pt x="14815" y="8609"/>
                  <a:pt x="14814" y="8636"/>
                </a:cubicBezTo>
                <a:cubicBezTo>
                  <a:pt x="14809" y="8730"/>
                  <a:pt x="14826" y="8759"/>
                  <a:pt x="14800" y="8779"/>
                </a:cubicBezTo>
                <a:cubicBezTo>
                  <a:pt x="14778" y="8796"/>
                  <a:pt x="14751" y="8787"/>
                  <a:pt x="14731" y="8767"/>
                </a:cubicBezTo>
                <a:cubicBezTo>
                  <a:pt x="14664" y="8697"/>
                  <a:pt x="14554" y="8571"/>
                  <a:pt x="14526" y="8501"/>
                </a:cubicBezTo>
                <a:cubicBezTo>
                  <a:pt x="14526" y="8501"/>
                  <a:pt x="14526" y="8501"/>
                  <a:pt x="14526" y="8502"/>
                </a:cubicBezTo>
                <a:cubicBezTo>
                  <a:pt x="14519" y="8529"/>
                  <a:pt x="14524" y="8559"/>
                  <a:pt x="14540" y="8582"/>
                </a:cubicBezTo>
                <a:cubicBezTo>
                  <a:pt x="14686" y="8789"/>
                  <a:pt x="15396" y="9814"/>
                  <a:pt x="15414" y="9911"/>
                </a:cubicBezTo>
                <a:cubicBezTo>
                  <a:pt x="15532" y="10556"/>
                  <a:pt x="16032" y="10711"/>
                  <a:pt x="16287" y="10948"/>
                </a:cubicBezTo>
                <a:cubicBezTo>
                  <a:pt x="16334" y="10993"/>
                  <a:pt x="16366" y="11051"/>
                  <a:pt x="16378" y="11113"/>
                </a:cubicBezTo>
                <a:cubicBezTo>
                  <a:pt x="16390" y="11173"/>
                  <a:pt x="16419" y="11225"/>
                  <a:pt x="16463" y="11265"/>
                </a:cubicBezTo>
                <a:cubicBezTo>
                  <a:pt x="16510" y="11309"/>
                  <a:pt x="16557" y="11303"/>
                  <a:pt x="16823" y="11269"/>
                </a:cubicBezTo>
                <a:cubicBezTo>
                  <a:pt x="16868" y="11264"/>
                  <a:pt x="16896" y="11232"/>
                  <a:pt x="16927" y="11204"/>
                </a:cubicBezTo>
                <a:cubicBezTo>
                  <a:pt x="16953" y="11180"/>
                  <a:pt x="17169" y="11103"/>
                  <a:pt x="17198" y="11086"/>
                </a:cubicBezTo>
                <a:cubicBezTo>
                  <a:pt x="17256" y="11048"/>
                  <a:pt x="17183" y="11070"/>
                  <a:pt x="17317" y="11007"/>
                </a:cubicBezTo>
                <a:cubicBezTo>
                  <a:pt x="17370" y="10981"/>
                  <a:pt x="17432" y="10823"/>
                  <a:pt x="17421" y="11002"/>
                </a:cubicBezTo>
                <a:cubicBezTo>
                  <a:pt x="17419" y="11049"/>
                  <a:pt x="17445" y="11091"/>
                  <a:pt x="17440" y="11137"/>
                </a:cubicBezTo>
                <a:cubicBezTo>
                  <a:pt x="17412" y="11409"/>
                  <a:pt x="17389" y="11454"/>
                  <a:pt x="17373" y="11506"/>
                </a:cubicBezTo>
                <a:cubicBezTo>
                  <a:pt x="17353" y="11576"/>
                  <a:pt x="17325" y="11643"/>
                  <a:pt x="17308" y="11714"/>
                </a:cubicBezTo>
                <a:cubicBezTo>
                  <a:pt x="17227" y="12048"/>
                  <a:pt x="17097" y="12403"/>
                  <a:pt x="16873" y="12666"/>
                </a:cubicBezTo>
                <a:cubicBezTo>
                  <a:pt x="16868" y="12672"/>
                  <a:pt x="16863" y="12677"/>
                  <a:pt x="16858" y="12682"/>
                </a:cubicBezTo>
                <a:cubicBezTo>
                  <a:pt x="16734" y="12797"/>
                  <a:pt x="16507" y="13009"/>
                  <a:pt x="16323" y="13370"/>
                </a:cubicBezTo>
                <a:cubicBezTo>
                  <a:pt x="16207" y="13597"/>
                  <a:pt x="16043" y="13795"/>
                  <a:pt x="15922" y="14019"/>
                </a:cubicBezTo>
                <a:cubicBezTo>
                  <a:pt x="15881" y="14095"/>
                  <a:pt x="15871" y="14113"/>
                  <a:pt x="15907" y="14215"/>
                </a:cubicBezTo>
                <a:cubicBezTo>
                  <a:pt x="15933" y="14288"/>
                  <a:pt x="16010" y="14625"/>
                  <a:pt x="16022" y="15057"/>
                </a:cubicBezTo>
                <a:cubicBezTo>
                  <a:pt x="16034" y="15528"/>
                  <a:pt x="15959" y="15605"/>
                  <a:pt x="15808" y="15714"/>
                </a:cubicBezTo>
                <a:cubicBezTo>
                  <a:pt x="15567" y="15889"/>
                  <a:pt x="15402" y="16008"/>
                  <a:pt x="15289" y="16092"/>
                </a:cubicBezTo>
                <a:cubicBezTo>
                  <a:pt x="15156" y="16190"/>
                  <a:pt x="15077" y="16344"/>
                  <a:pt x="15075" y="16508"/>
                </a:cubicBezTo>
                <a:cubicBezTo>
                  <a:pt x="15075" y="16569"/>
                  <a:pt x="15060" y="16645"/>
                  <a:pt x="15019" y="16738"/>
                </a:cubicBezTo>
                <a:cubicBezTo>
                  <a:pt x="15019" y="16738"/>
                  <a:pt x="15019" y="16738"/>
                  <a:pt x="15019" y="16738"/>
                </a:cubicBezTo>
                <a:cubicBezTo>
                  <a:pt x="15028" y="16755"/>
                  <a:pt x="14708" y="16915"/>
                  <a:pt x="14598" y="17045"/>
                </a:cubicBezTo>
                <a:cubicBezTo>
                  <a:pt x="14597" y="17048"/>
                  <a:pt x="14598" y="17051"/>
                  <a:pt x="14599" y="17054"/>
                </a:cubicBezTo>
                <a:cubicBezTo>
                  <a:pt x="14673" y="17287"/>
                  <a:pt x="13730" y="17964"/>
                  <a:pt x="13534" y="17963"/>
                </a:cubicBezTo>
                <a:cubicBezTo>
                  <a:pt x="13392" y="17961"/>
                  <a:pt x="13044" y="18016"/>
                  <a:pt x="12879" y="18087"/>
                </a:cubicBezTo>
                <a:cubicBezTo>
                  <a:pt x="12767" y="18135"/>
                  <a:pt x="12465" y="18033"/>
                  <a:pt x="12443" y="17968"/>
                </a:cubicBezTo>
                <a:cubicBezTo>
                  <a:pt x="12439" y="17959"/>
                  <a:pt x="12438" y="17941"/>
                  <a:pt x="12446" y="17935"/>
                </a:cubicBezTo>
                <a:cubicBezTo>
                  <a:pt x="12520" y="17873"/>
                  <a:pt x="12271" y="17513"/>
                  <a:pt x="12211" y="17472"/>
                </a:cubicBezTo>
                <a:cubicBezTo>
                  <a:pt x="12173" y="17445"/>
                  <a:pt x="12101" y="17277"/>
                  <a:pt x="12071" y="17235"/>
                </a:cubicBezTo>
                <a:cubicBezTo>
                  <a:pt x="11980" y="17107"/>
                  <a:pt x="12136" y="16925"/>
                  <a:pt x="12035" y="16797"/>
                </a:cubicBezTo>
                <a:cubicBezTo>
                  <a:pt x="12029" y="16791"/>
                  <a:pt x="12024" y="16783"/>
                  <a:pt x="12019" y="16776"/>
                </a:cubicBezTo>
                <a:lnTo>
                  <a:pt x="11725" y="16366"/>
                </a:lnTo>
                <a:cubicBezTo>
                  <a:pt x="11680" y="16302"/>
                  <a:pt x="11550" y="16226"/>
                  <a:pt x="11549" y="16148"/>
                </a:cubicBezTo>
                <a:cubicBezTo>
                  <a:pt x="11549" y="16148"/>
                  <a:pt x="11549" y="16148"/>
                  <a:pt x="11549" y="16148"/>
                </a:cubicBezTo>
                <a:cubicBezTo>
                  <a:pt x="11548" y="16062"/>
                  <a:pt x="11701" y="15650"/>
                  <a:pt x="11713" y="15632"/>
                </a:cubicBezTo>
                <a:cubicBezTo>
                  <a:pt x="11728" y="15612"/>
                  <a:pt x="11740" y="15590"/>
                  <a:pt x="11751" y="15568"/>
                </a:cubicBezTo>
                <a:cubicBezTo>
                  <a:pt x="11758" y="15556"/>
                  <a:pt x="11769" y="15547"/>
                  <a:pt x="11792" y="15535"/>
                </a:cubicBezTo>
                <a:cubicBezTo>
                  <a:pt x="11867" y="15497"/>
                  <a:pt x="11973" y="15403"/>
                  <a:pt x="11851" y="15203"/>
                </a:cubicBezTo>
                <a:cubicBezTo>
                  <a:pt x="11844" y="15191"/>
                  <a:pt x="11844" y="15244"/>
                  <a:pt x="11805" y="14967"/>
                </a:cubicBezTo>
                <a:cubicBezTo>
                  <a:pt x="11780" y="14785"/>
                  <a:pt x="11541" y="14373"/>
                  <a:pt x="11500" y="14330"/>
                </a:cubicBezTo>
                <a:cubicBezTo>
                  <a:pt x="11500" y="14330"/>
                  <a:pt x="11223" y="14198"/>
                  <a:pt x="11096" y="13937"/>
                </a:cubicBezTo>
                <a:cubicBezTo>
                  <a:pt x="11103" y="13922"/>
                  <a:pt x="11113" y="13910"/>
                  <a:pt x="11125" y="13899"/>
                </a:cubicBezTo>
                <a:cubicBezTo>
                  <a:pt x="11242" y="13805"/>
                  <a:pt x="11221" y="13688"/>
                  <a:pt x="11256" y="13435"/>
                </a:cubicBezTo>
                <a:cubicBezTo>
                  <a:pt x="11258" y="13422"/>
                  <a:pt x="11260" y="13409"/>
                  <a:pt x="11262" y="13397"/>
                </a:cubicBezTo>
                <a:cubicBezTo>
                  <a:pt x="11263" y="13396"/>
                  <a:pt x="11263" y="13395"/>
                  <a:pt x="11263" y="13395"/>
                </a:cubicBezTo>
                <a:lnTo>
                  <a:pt x="11266" y="13378"/>
                </a:lnTo>
                <a:cubicBezTo>
                  <a:pt x="11266" y="13378"/>
                  <a:pt x="11267" y="13377"/>
                  <a:pt x="11267" y="13377"/>
                </a:cubicBezTo>
                <a:lnTo>
                  <a:pt x="11267" y="13376"/>
                </a:lnTo>
                <a:cubicBezTo>
                  <a:pt x="11277" y="13326"/>
                  <a:pt x="11291" y="13259"/>
                  <a:pt x="11222" y="13156"/>
                </a:cubicBezTo>
                <a:cubicBezTo>
                  <a:pt x="11211" y="13138"/>
                  <a:pt x="11190" y="13129"/>
                  <a:pt x="11168" y="13131"/>
                </a:cubicBezTo>
                <a:cubicBezTo>
                  <a:pt x="11167" y="13131"/>
                  <a:pt x="11166" y="13131"/>
                  <a:pt x="11165" y="13131"/>
                </a:cubicBezTo>
                <a:cubicBezTo>
                  <a:pt x="11127" y="13134"/>
                  <a:pt x="11094" y="13107"/>
                  <a:pt x="11091" y="13069"/>
                </a:cubicBezTo>
                <a:lnTo>
                  <a:pt x="11091" y="13068"/>
                </a:lnTo>
                <a:cubicBezTo>
                  <a:pt x="11091" y="13068"/>
                  <a:pt x="11090" y="13067"/>
                  <a:pt x="11090" y="13067"/>
                </a:cubicBezTo>
                <a:cubicBezTo>
                  <a:pt x="11035" y="13045"/>
                  <a:pt x="10974" y="13042"/>
                  <a:pt x="10917" y="13058"/>
                </a:cubicBezTo>
                <a:cubicBezTo>
                  <a:pt x="10792" y="13094"/>
                  <a:pt x="10527" y="13149"/>
                  <a:pt x="10497" y="12977"/>
                </a:cubicBezTo>
                <a:cubicBezTo>
                  <a:pt x="10457" y="12746"/>
                  <a:pt x="10300" y="12696"/>
                  <a:pt x="10222" y="12701"/>
                </a:cubicBezTo>
                <a:cubicBezTo>
                  <a:pt x="9892" y="12724"/>
                  <a:pt x="9613" y="13007"/>
                  <a:pt x="9272" y="12985"/>
                </a:cubicBezTo>
                <a:cubicBezTo>
                  <a:pt x="9257" y="12984"/>
                  <a:pt x="9238" y="12977"/>
                  <a:pt x="9223" y="12971"/>
                </a:cubicBezTo>
                <a:cubicBezTo>
                  <a:pt x="8929" y="12860"/>
                  <a:pt x="8612" y="12858"/>
                  <a:pt x="8313" y="12800"/>
                </a:cubicBezTo>
                <a:cubicBezTo>
                  <a:pt x="8211" y="12781"/>
                  <a:pt x="8065" y="12732"/>
                  <a:pt x="7992" y="12659"/>
                </a:cubicBezTo>
                <a:lnTo>
                  <a:pt x="7573" y="12247"/>
                </a:lnTo>
                <a:cubicBezTo>
                  <a:pt x="7545" y="12220"/>
                  <a:pt x="7521" y="12191"/>
                  <a:pt x="7500" y="12159"/>
                </a:cubicBezTo>
                <a:cubicBezTo>
                  <a:pt x="7367" y="11955"/>
                  <a:pt x="7318" y="11505"/>
                  <a:pt x="7282" y="11425"/>
                </a:cubicBezTo>
                <a:cubicBezTo>
                  <a:pt x="7277" y="11413"/>
                  <a:pt x="7272" y="11401"/>
                  <a:pt x="7265" y="11390"/>
                </a:cubicBezTo>
                <a:lnTo>
                  <a:pt x="7229" y="11322"/>
                </a:lnTo>
                <a:cubicBezTo>
                  <a:pt x="7229" y="11321"/>
                  <a:pt x="7228" y="11321"/>
                  <a:pt x="7228" y="11320"/>
                </a:cubicBezTo>
                <a:cubicBezTo>
                  <a:pt x="7228" y="11320"/>
                  <a:pt x="7228" y="11320"/>
                  <a:pt x="7228" y="11319"/>
                </a:cubicBezTo>
                <a:cubicBezTo>
                  <a:pt x="7130" y="11192"/>
                  <a:pt x="7100" y="11024"/>
                  <a:pt x="7146" y="10871"/>
                </a:cubicBezTo>
                <a:lnTo>
                  <a:pt x="7312" y="10320"/>
                </a:lnTo>
                <a:cubicBezTo>
                  <a:pt x="7314" y="10312"/>
                  <a:pt x="7317" y="10304"/>
                  <a:pt x="7319" y="10295"/>
                </a:cubicBezTo>
                <a:cubicBezTo>
                  <a:pt x="7323" y="10278"/>
                  <a:pt x="7327" y="10260"/>
                  <a:pt x="7329" y="10242"/>
                </a:cubicBezTo>
                <a:cubicBezTo>
                  <a:pt x="7369" y="9969"/>
                  <a:pt x="7316" y="9869"/>
                  <a:pt x="7291" y="9820"/>
                </a:cubicBezTo>
                <a:cubicBezTo>
                  <a:pt x="7243" y="9728"/>
                  <a:pt x="7243" y="9728"/>
                  <a:pt x="7479" y="9399"/>
                </a:cubicBezTo>
                <a:cubicBezTo>
                  <a:pt x="7910" y="8798"/>
                  <a:pt x="7983" y="8769"/>
                  <a:pt x="8069" y="8734"/>
                </a:cubicBezTo>
                <a:cubicBezTo>
                  <a:pt x="8070" y="8734"/>
                  <a:pt x="8070" y="8734"/>
                  <a:pt x="8070" y="8734"/>
                </a:cubicBezTo>
                <a:cubicBezTo>
                  <a:pt x="8257" y="8756"/>
                  <a:pt x="8612" y="8527"/>
                  <a:pt x="8605" y="8403"/>
                </a:cubicBezTo>
                <a:cubicBezTo>
                  <a:pt x="8603" y="8364"/>
                  <a:pt x="8599" y="8281"/>
                  <a:pt x="8669" y="8171"/>
                </a:cubicBezTo>
                <a:cubicBezTo>
                  <a:pt x="8696" y="8128"/>
                  <a:pt x="8730" y="8090"/>
                  <a:pt x="8769" y="8058"/>
                </a:cubicBezTo>
                <a:lnTo>
                  <a:pt x="9156" y="7744"/>
                </a:lnTo>
                <a:cubicBezTo>
                  <a:pt x="9227" y="7686"/>
                  <a:pt x="9328" y="7681"/>
                  <a:pt x="9405" y="7731"/>
                </a:cubicBezTo>
                <a:cubicBezTo>
                  <a:pt x="9457" y="7713"/>
                  <a:pt x="9514" y="7715"/>
                  <a:pt x="9565" y="7738"/>
                </a:cubicBezTo>
                <a:cubicBezTo>
                  <a:pt x="9631" y="7767"/>
                  <a:pt x="9673" y="7747"/>
                  <a:pt x="9695" y="7737"/>
                </a:cubicBezTo>
                <a:cubicBezTo>
                  <a:pt x="9929" y="7624"/>
                  <a:pt x="10185" y="7590"/>
                  <a:pt x="11372" y="7514"/>
                </a:cubicBezTo>
                <a:cubicBezTo>
                  <a:pt x="11413" y="7512"/>
                  <a:pt x="11451" y="7529"/>
                  <a:pt x="11476" y="7561"/>
                </a:cubicBezTo>
                <a:cubicBezTo>
                  <a:pt x="11476" y="7561"/>
                  <a:pt x="11476" y="7562"/>
                  <a:pt x="11477" y="7562"/>
                </a:cubicBezTo>
                <a:cubicBezTo>
                  <a:pt x="11547" y="7653"/>
                  <a:pt x="11494" y="7641"/>
                  <a:pt x="11574" y="7774"/>
                </a:cubicBezTo>
                <a:cubicBezTo>
                  <a:pt x="11604" y="7825"/>
                  <a:pt x="11574" y="7864"/>
                  <a:pt x="11479" y="7960"/>
                </a:cubicBezTo>
                <a:cubicBezTo>
                  <a:pt x="11443" y="7996"/>
                  <a:pt x="11449" y="8054"/>
                  <a:pt x="11461" y="8056"/>
                </a:cubicBezTo>
                <a:cubicBezTo>
                  <a:pt x="11493" y="8057"/>
                  <a:pt x="11571" y="8078"/>
                  <a:pt x="11634" y="8111"/>
                </a:cubicBezTo>
                <a:cubicBezTo>
                  <a:pt x="11719" y="8155"/>
                  <a:pt x="11852" y="8198"/>
                  <a:pt x="11962" y="8230"/>
                </a:cubicBezTo>
                <a:cubicBezTo>
                  <a:pt x="12063" y="8259"/>
                  <a:pt x="12152" y="8318"/>
                  <a:pt x="12219" y="8398"/>
                </a:cubicBezTo>
                <a:cubicBezTo>
                  <a:pt x="12263" y="8451"/>
                  <a:pt x="12851" y="8802"/>
                  <a:pt x="12827" y="8324"/>
                </a:cubicBezTo>
                <a:cubicBezTo>
                  <a:pt x="12825" y="8291"/>
                  <a:pt x="12858" y="8233"/>
                  <a:pt x="12913" y="8188"/>
                </a:cubicBezTo>
                <a:cubicBezTo>
                  <a:pt x="13104" y="8033"/>
                  <a:pt x="13244" y="8234"/>
                  <a:pt x="13296" y="8246"/>
                </a:cubicBezTo>
                <a:cubicBezTo>
                  <a:pt x="13381" y="8265"/>
                  <a:pt x="13392" y="8265"/>
                  <a:pt x="13448" y="8264"/>
                </a:cubicBezTo>
                <a:cubicBezTo>
                  <a:pt x="13449" y="8264"/>
                  <a:pt x="13449" y="8264"/>
                  <a:pt x="13450" y="8264"/>
                </a:cubicBezTo>
                <a:cubicBezTo>
                  <a:pt x="13450" y="8264"/>
                  <a:pt x="13450" y="8264"/>
                  <a:pt x="13450" y="8264"/>
                </a:cubicBezTo>
                <a:cubicBezTo>
                  <a:pt x="13503" y="8265"/>
                  <a:pt x="13527" y="8325"/>
                  <a:pt x="13695" y="8314"/>
                </a:cubicBezTo>
                <a:cubicBezTo>
                  <a:pt x="13985" y="8294"/>
                  <a:pt x="14277" y="8340"/>
                  <a:pt x="14567" y="8289"/>
                </a:cubicBezTo>
                <a:cubicBezTo>
                  <a:pt x="14599" y="8283"/>
                  <a:pt x="14644" y="8272"/>
                  <a:pt x="14670" y="8251"/>
                </a:cubicBezTo>
                <a:cubicBezTo>
                  <a:pt x="14990" y="7987"/>
                  <a:pt x="14665" y="7662"/>
                  <a:pt x="14715" y="7371"/>
                </a:cubicBezTo>
                <a:cubicBezTo>
                  <a:pt x="14715" y="7371"/>
                  <a:pt x="14715" y="7369"/>
                  <a:pt x="14714" y="7368"/>
                </a:cubicBezTo>
                <a:cubicBezTo>
                  <a:pt x="14714" y="7368"/>
                  <a:pt x="14713" y="7367"/>
                  <a:pt x="14712" y="7367"/>
                </a:cubicBezTo>
                <a:cubicBezTo>
                  <a:pt x="14712" y="7367"/>
                  <a:pt x="14712" y="7367"/>
                  <a:pt x="14712" y="7367"/>
                </a:cubicBezTo>
                <a:cubicBezTo>
                  <a:pt x="14613" y="7375"/>
                  <a:pt x="14519" y="7414"/>
                  <a:pt x="14444" y="7479"/>
                </a:cubicBezTo>
                <a:cubicBezTo>
                  <a:pt x="14417" y="7502"/>
                  <a:pt x="14384" y="7519"/>
                  <a:pt x="14338" y="7523"/>
                </a:cubicBezTo>
                <a:cubicBezTo>
                  <a:pt x="14258" y="7532"/>
                  <a:pt x="14196" y="7480"/>
                  <a:pt x="14126" y="7453"/>
                </a:cubicBezTo>
                <a:cubicBezTo>
                  <a:pt x="14091" y="7440"/>
                  <a:pt x="14052" y="7457"/>
                  <a:pt x="14038" y="7492"/>
                </a:cubicBezTo>
                <a:cubicBezTo>
                  <a:pt x="14038" y="7493"/>
                  <a:pt x="14038" y="7493"/>
                  <a:pt x="14038" y="7493"/>
                </a:cubicBezTo>
                <a:cubicBezTo>
                  <a:pt x="14011" y="7558"/>
                  <a:pt x="13705" y="7510"/>
                  <a:pt x="13614" y="7357"/>
                </a:cubicBezTo>
                <a:cubicBezTo>
                  <a:pt x="13586" y="7311"/>
                  <a:pt x="13544" y="7275"/>
                  <a:pt x="13494" y="7254"/>
                </a:cubicBezTo>
                <a:cubicBezTo>
                  <a:pt x="13494" y="7254"/>
                  <a:pt x="13494" y="7254"/>
                  <a:pt x="13494" y="7254"/>
                </a:cubicBezTo>
                <a:cubicBezTo>
                  <a:pt x="13495" y="7253"/>
                  <a:pt x="13496" y="7252"/>
                  <a:pt x="13497" y="7251"/>
                </a:cubicBezTo>
                <a:cubicBezTo>
                  <a:pt x="13587" y="7166"/>
                  <a:pt x="13450" y="7101"/>
                  <a:pt x="13434" y="7035"/>
                </a:cubicBezTo>
                <a:cubicBezTo>
                  <a:pt x="13427" y="7002"/>
                  <a:pt x="13444" y="6969"/>
                  <a:pt x="13475" y="6956"/>
                </a:cubicBezTo>
                <a:cubicBezTo>
                  <a:pt x="13476" y="6955"/>
                  <a:pt x="13476" y="6955"/>
                  <a:pt x="13477" y="6955"/>
                </a:cubicBezTo>
                <a:cubicBezTo>
                  <a:pt x="13552" y="6926"/>
                  <a:pt x="13586" y="6886"/>
                  <a:pt x="13571" y="6897"/>
                </a:cubicBezTo>
                <a:cubicBezTo>
                  <a:pt x="13539" y="6921"/>
                  <a:pt x="13502" y="6934"/>
                  <a:pt x="13462" y="6936"/>
                </a:cubicBezTo>
                <a:cubicBezTo>
                  <a:pt x="13462" y="6936"/>
                  <a:pt x="13462" y="6936"/>
                  <a:pt x="13462" y="6936"/>
                </a:cubicBezTo>
                <a:cubicBezTo>
                  <a:pt x="13441" y="6937"/>
                  <a:pt x="13420" y="6933"/>
                  <a:pt x="13402" y="6923"/>
                </a:cubicBezTo>
                <a:cubicBezTo>
                  <a:pt x="13358" y="6898"/>
                  <a:pt x="13308" y="6885"/>
                  <a:pt x="13257" y="6885"/>
                </a:cubicBezTo>
                <a:cubicBezTo>
                  <a:pt x="13196" y="6885"/>
                  <a:pt x="13134" y="6902"/>
                  <a:pt x="13122" y="6963"/>
                </a:cubicBezTo>
                <a:cubicBezTo>
                  <a:pt x="13119" y="6974"/>
                  <a:pt x="13113" y="6984"/>
                  <a:pt x="13104" y="6991"/>
                </a:cubicBezTo>
                <a:cubicBezTo>
                  <a:pt x="13096" y="6996"/>
                  <a:pt x="13086" y="6997"/>
                  <a:pt x="13077" y="6993"/>
                </a:cubicBezTo>
                <a:cubicBezTo>
                  <a:pt x="13062" y="6986"/>
                  <a:pt x="13046" y="6988"/>
                  <a:pt x="13034" y="6996"/>
                </a:cubicBezTo>
                <a:cubicBezTo>
                  <a:pt x="13022" y="7005"/>
                  <a:pt x="13015" y="7018"/>
                  <a:pt x="13017" y="7038"/>
                </a:cubicBezTo>
                <a:cubicBezTo>
                  <a:pt x="13021" y="7090"/>
                  <a:pt x="13163" y="7144"/>
                  <a:pt x="13048" y="7197"/>
                </a:cubicBezTo>
                <a:lnTo>
                  <a:pt x="13047" y="7197"/>
                </a:lnTo>
                <a:cubicBezTo>
                  <a:pt x="13047" y="7197"/>
                  <a:pt x="12998" y="7226"/>
                  <a:pt x="12994" y="7228"/>
                </a:cubicBezTo>
                <a:cubicBezTo>
                  <a:pt x="12946" y="7252"/>
                  <a:pt x="12885" y="7200"/>
                  <a:pt x="12844" y="7197"/>
                </a:cubicBezTo>
                <a:cubicBezTo>
                  <a:pt x="12831" y="7196"/>
                  <a:pt x="12818" y="7202"/>
                  <a:pt x="12804" y="7202"/>
                </a:cubicBezTo>
                <a:cubicBezTo>
                  <a:pt x="12804" y="7202"/>
                  <a:pt x="12803" y="7202"/>
                  <a:pt x="12803" y="7202"/>
                </a:cubicBezTo>
                <a:cubicBezTo>
                  <a:pt x="12795" y="7201"/>
                  <a:pt x="12790" y="7199"/>
                  <a:pt x="12788" y="7197"/>
                </a:cubicBezTo>
                <a:cubicBezTo>
                  <a:pt x="12788" y="7197"/>
                  <a:pt x="12788" y="7197"/>
                  <a:pt x="12787" y="7196"/>
                </a:cubicBezTo>
                <a:cubicBezTo>
                  <a:pt x="12783" y="7193"/>
                  <a:pt x="12739" y="7153"/>
                  <a:pt x="12732" y="7141"/>
                </a:cubicBezTo>
                <a:cubicBezTo>
                  <a:pt x="12715" y="7112"/>
                  <a:pt x="12713" y="7109"/>
                  <a:pt x="12704" y="7099"/>
                </a:cubicBezTo>
                <a:cubicBezTo>
                  <a:pt x="12696" y="7091"/>
                  <a:pt x="12683" y="7082"/>
                  <a:pt x="12673" y="7074"/>
                </a:cubicBezTo>
                <a:cubicBezTo>
                  <a:pt x="12651" y="7058"/>
                  <a:pt x="12637" y="7033"/>
                  <a:pt x="12635" y="7006"/>
                </a:cubicBezTo>
                <a:cubicBezTo>
                  <a:pt x="12633" y="6985"/>
                  <a:pt x="12631" y="6955"/>
                  <a:pt x="12627" y="6922"/>
                </a:cubicBezTo>
                <a:cubicBezTo>
                  <a:pt x="12618" y="6849"/>
                  <a:pt x="12581" y="6781"/>
                  <a:pt x="12523" y="6735"/>
                </a:cubicBezTo>
                <a:cubicBezTo>
                  <a:pt x="12508" y="6723"/>
                  <a:pt x="12490" y="6717"/>
                  <a:pt x="12471" y="6718"/>
                </a:cubicBezTo>
                <a:cubicBezTo>
                  <a:pt x="12459" y="6718"/>
                  <a:pt x="12446" y="6715"/>
                  <a:pt x="12436" y="6708"/>
                </a:cubicBezTo>
                <a:cubicBezTo>
                  <a:pt x="12388" y="6675"/>
                  <a:pt x="12355" y="6668"/>
                  <a:pt x="12355" y="6668"/>
                </a:cubicBezTo>
                <a:cubicBezTo>
                  <a:pt x="12355" y="6668"/>
                  <a:pt x="12355" y="6668"/>
                  <a:pt x="12355" y="6668"/>
                </a:cubicBezTo>
                <a:lnTo>
                  <a:pt x="11975" y="6391"/>
                </a:lnTo>
                <a:cubicBezTo>
                  <a:pt x="11953" y="6376"/>
                  <a:pt x="11927" y="6368"/>
                  <a:pt x="11900" y="6369"/>
                </a:cubicBezTo>
                <a:cubicBezTo>
                  <a:pt x="11878" y="6371"/>
                  <a:pt x="11866" y="6350"/>
                  <a:pt x="11853" y="6332"/>
                </a:cubicBezTo>
                <a:cubicBezTo>
                  <a:pt x="11829" y="6294"/>
                  <a:pt x="11783" y="6277"/>
                  <a:pt x="11740" y="6290"/>
                </a:cubicBezTo>
                <a:cubicBezTo>
                  <a:pt x="11739" y="6291"/>
                  <a:pt x="11737" y="6291"/>
                  <a:pt x="11735" y="6292"/>
                </a:cubicBezTo>
                <a:cubicBezTo>
                  <a:pt x="11708" y="6302"/>
                  <a:pt x="11696" y="6335"/>
                  <a:pt x="11710" y="6361"/>
                </a:cubicBezTo>
                <a:cubicBezTo>
                  <a:pt x="11719" y="6375"/>
                  <a:pt x="11727" y="6389"/>
                  <a:pt x="11736" y="6402"/>
                </a:cubicBezTo>
                <a:lnTo>
                  <a:pt x="11957" y="6724"/>
                </a:lnTo>
                <a:cubicBezTo>
                  <a:pt x="11994" y="6777"/>
                  <a:pt x="12054" y="6809"/>
                  <a:pt x="12119" y="6808"/>
                </a:cubicBezTo>
                <a:cubicBezTo>
                  <a:pt x="12145" y="6808"/>
                  <a:pt x="12168" y="6827"/>
                  <a:pt x="12170" y="6854"/>
                </a:cubicBezTo>
                <a:cubicBezTo>
                  <a:pt x="12172" y="6867"/>
                  <a:pt x="12179" y="6878"/>
                  <a:pt x="12191" y="6885"/>
                </a:cubicBezTo>
                <a:cubicBezTo>
                  <a:pt x="12296" y="6946"/>
                  <a:pt x="12432" y="6954"/>
                  <a:pt x="12505" y="7069"/>
                </a:cubicBezTo>
                <a:cubicBezTo>
                  <a:pt x="12506" y="7070"/>
                  <a:pt x="12507" y="7071"/>
                  <a:pt x="12507" y="7071"/>
                </a:cubicBezTo>
                <a:cubicBezTo>
                  <a:pt x="12507" y="7071"/>
                  <a:pt x="12507" y="7073"/>
                  <a:pt x="12507" y="7074"/>
                </a:cubicBezTo>
                <a:cubicBezTo>
                  <a:pt x="12507" y="7083"/>
                  <a:pt x="12502" y="7110"/>
                  <a:pt x="12497" y="7119"/>
                </a:cubicBezTo>
                <a:cubicBezTo>
                  <a:pt x="12489" y="7133"/>
                  <a:pt x="12461" y="7139"/>
                  <a:pt x="12453" y="7132"/>
                </a:cubicBezTo>
                <a:cubicBezTo>
                  <a:pt x="12447" y="7126"/>
                  <a:pt x="12448" y="7114"/>
                  <a:pt x="12448" y="7100"/>
                </a:cubicBezTo>
                <a:cubicBezTo>
                  <a:pt x="12448" y="7096"/>
                  <a:pt x="12447" y="7091"/>
                  <a:pt x="12445" y="7085"/>
                </a:cubicBezTo>
                <a:cubicBezTo>
                  <a:pt x="12434" y="7054"/>
                  <a:pt x="12411" y="7049"/>
                  <a:pt x="12382" y="7036"/>
                </a:cubicBezTo>
                <a:cubicBezTo>
                  <a:pt x="12341" y="7018"/>
                  <a:pt x="12294" y="7037"/>
                  <a:pt x="12276" y="7076"/>
                </a:cubicBezTo>
                <a:cubicBezTo>
                  <a:pt x="12276" y="7077"/>
                  <a:pt x="12276" y="7077"/>
                  <a:pt x="12276" y="7077"/>
                </a:cubicBezTo>
                <a:cubicBezTo>
                  <a:pt x="12275" y="7079"/>
                  <a:pt x="12274" y="7080"/>
                  <a:pt x="12274" y="7081"/>
                </a:cubicBezTo>
                <a:cubicBezTo>
                  <a:pt x="12256" y="7127"/>
                  <a:pt x="12285" y="7141"/>
                  <a:pt x="12301" y="7148"/>
                </a:cubicBezTo>
                <a:cubicBezTo>
                  <a:pt x="12326" y="7160"/>
                  <a:pt x="12363" y="7178"/>
                  <a:pt x="12353" y="7231"/>
                </a:cubicBezTo>
                <a:cubicBezTo>
                  <a:pt x="12349" y="7253"/>
                  <a:pt x="12324" y="7245"/>
                  <a:pt x="12311" y="7255"/>
                </a:cubicBezTo>
                <a:cubicBezTo>
                  <a:pt x="12311" y="7255"/>
                  <a:pt x="12320" y="7247"/>
                  <a:pt x="12276" y="7336"/>
                </a:cubicBezTo>
                <a:cubicBezTo>
                  <a:pt x="12260" y="7366"/>
                  <a:pt x="12275" y="7373"/>
                  <a:pt x="12235" y="7393"/>
                </a:cubicBezTo>
                <a:cubicBezTo>
                  <a:pt x="12203" y="7409"/>
                  <a:pt x="12187" y="7387"/>
                  <a:pt x="12183" y="7381"/>
                </a:cubicBezTo>
                <a:cubicBezTo>
                  <a:pt x="12169" y="7357"/>
                  <a:pt x="12189" y="7335"/>
                  <a:pt x="12188" y="7312"/>
                </a:cubicBezTo>
                <a:cubicBezTo>
                  <a:pt x="12188" y="7301"/>
                  <a:pt x="12187" y="7292"/>
                  <a:pt x="12218" y="7279"/>
                </a:cubicBezTo>
                <a:cubicBezTo>
                  <a:pt x="12261" y="7261"/>
                  <a:pt x="12215" y="7190"/>
                  <a:pt x="12189" y="7149"/>
                </a:cubicBezTo>
                <a:cubicBezTo>
                  <a:pt x="12189" y="7149"/>
                  <a:pt x="12189" y="7148"/>
                  <a:pt x="12188" y="7148"/>
                </a:cubicBezTo>
                <a:cubicBezTo>
                  <a:pt x="12135" y="7056"/>
                  <a:pt x="12170" y="7131"/>
                  <a:pt x="12109" y="7073"/>
                </a:cubicBezTo>
                <a:cubicBezTo>
                  <a:pt x="12071" y="7038"/>
                  <a:pt x="11972" y="6978"/>
                  <a:pt x="11953" y="6954"/>
                </a:cubicBezTo>
                <a:cubicBezTo>
                  <a:pt x="11822" y="6793"/>
                  <a:pt x="11608" y="6717"/>
                  <a:pt x="11496" y="6536"/>
                </a:cubicBezTo>
                <a:cubicBezTo>
                  <a:pt x="11474" y="6500"/>
                  <a:pt x="11441" y="6471"/>
                  <a:pt x="11402" y="6453"/>
                </a:cubicBezTo>
                <a:cubicBezTo>
                  <a:pt x="11376" y="6441"/>
                  <a:pt x="11345" y="6433"/>
                  <a:pt x="11312" y="6434"/>
                </a:cubicBezTo>
                <a:cubicBezTo>
                  <a:pt x="11280" y="6436"/>
                  <a:pt x="11126" y="6524"/>
                  <a:pt x="11002" y="6594"/>
                </a:cubicBezTo>
                <a:cubicBezTo>
                  <a:pt x="10886" y="6661"/>
                  <a:pt x="10802" y="6503"/>
                  <a:pt x="10688" y="6548"/>
                </a:cubicBezTo>
                <a:cubicBezTo>
                  <a:pt x="10566" y="6597"/>
                  <a:pt x="10638" y="6758"/>
                  <a:pt x="10534" y="6817"/>
                </a:cubicBezTo>
                <a:cubicBezTo>
                  <a:pt x="10416" y="6885"/>
                  <a:pt x="10275" y="6907"/>
                  <a:pt x="10171" y="7002"/>
                </a:cubicBezTo>
                <a:cubicBezTo>
                  <a:pt x="10166" y="7006"/>
                  <a:pt x="10163" y="7012"/>
                  <a:pt x="10160" y="7018"/>
                </a:cubicBezTo>
                <a:cubicBezTo>
                  <a:pt x="10129" y="7091"/>
                  <a:pt x="10073" y="7124"/>
                  <a:pt x="10069" y="7141"/>
                </a:cubicBezTo>
                <a:cubicBezTo>
                  <a:pt x="10066" y="7157"/>
                  <a:pt x="10065" y="7163"/>
                  <a:pt x="10071" y="7184"/>
                </a:cubicBezTo>
                <a:cubicBezTo>
                  <a:pt x="10085" y="7228"/>
                  <a:pt x="10071" y="7277"/>
                  <a:pt x="10036" y="7307"/>
                </a:cubicBezTo>
                <a:cubicBezTo>
                  <a:pt x="10013" y="7327"/>
                  <a:pt x="10032" y="7391"/>
                  <a:pt x="10011" y="7402"/>
                </a:cubicBezTo>
                <a:cubicBezTo>
                  <a:pt x="9973" y="7422"/>
                  <a:pt x="9931" y="7400"/>
                  <a:pt x="9892" y="7411"/>
                </a:cubicBezTo>
                <a:cubicBezTo>
                  <a:pt x="9832" y="7428"/>
                  <a:pt x="9829" y="7505"/>
                  <a:pt x="9771" y="7523"/>
                </a:cubicBezTo>
                <a:cubicBezTo>
                  <a:pt x="9696" y="7545"/>
                  <a:pt x="9623" y="7498"/>
                  <a:pt x="9547" y="7514"/>
                </a:cubicBezTo>
                <a:cubicBezTo>
                  <a:pt x="9377" y="7551"/>
                  <a:pt x="9377" y="7551"/>
                  <a:pt x="9371" y="7566"/>
                </a:cubicBezTo>
                <a:cubicBezTo>
                  <a:pt x="9364" y="7581"/>
                  <a:pt x="9351" y="7604"/>
                  <a:pt x="9327" y="7604"/>
                </a:cubicBezTo>
                <a:cubicBezTo>
                  <a:pt x="9238" y="7602"/>
                  <a:pt x="9271" y="7491"/>
                  <a:pt x="9229" y="7444"/>
                </a:cubicBezTo>
                <a:cubicBezTo>
                  <a:pt x="9184" y="7391"/>
                  <a:pt x="9172" y="7397"/>
                  <a:pt x="9151" y="7406"/>
                </a:cubicBezTo>
                <a:cubicBezTo>
                  <a:pt x="9124" y="7418"/>
                  <a:pt x="9077" y="7438"/>
                  <a:pt x="9063" y="7429"/>
                </a:cubicBezTo>
                <a:cubicBezTo>
                  <a:pt x="9044" y="7418"/>
                  <a:pt x="9029" y="7400"/>
                  <a:pt x="9007" y="7394"/>
                </a:cubicBezTo>
                <a:cubicBezTo>
                  <a:pt x="8992" y="7389"/>
                  <a:pt x="8979" y="7379"/>
                  <a:pt x="8972" y="7365"/>
                </a:cubicBezTo>
                <a:cubicBezTo>
                  <a:pt x="8960" y="7340"/>
                  <a:pt x="8991" y="7239"/>
                  <a:pt x="8998" y="7211"/>
                </a:cubicBezTo>
                <a:cubicBezTo>
                  <a:pt x="9003" y="7193"/>
                  <a:pt x="9002" y="7175"/>
                  <a:pt x="8995" y="7158"/>
                </a:cubicBezTo>
                <a:cubicBezTo>
                  <a:pt x="8988" y="7138"/>
                  <a:pt x="8969" y="7125"/>
                  <a:pt x="8948" y="7124"/>
                </a:cubicBezTo>
                <a:cubicBezTo>
                  <a:pt x="8944" y="7124"/>
                  <a:pt x="8940" y="7123"/>
                  <a:pt x="8937" y="7120"/>
                </a:cubicBezTo>
                <a:cubicBezTo>
                  <a:pt x="8912" y="7092"/>
                  <a:pt x="9014" y="6989"/>
                  <a:pt x="9042" y="6937"/>
                </a:cubicBezTo>
                <a:cubicBezTo>
                  <a:pt x="9046" y="6929"/>
                  <a:pt x="9051" y="6917"/>
                  <a:pt x="9054" y="6908"/>
                </a:cubicBezTo>
                <a:cubicBezTo>
                  <a:pt x="9141" y="6686"/>
                  <a:pt x="9141" y="6611"/>
                  <a:pt x="9123" y="6537"/>
                </a:cubicBezTo>
                <a:cubicBezTo>
                  <a:pt x="9115" y="6504"/>
                  <a:pt x="9139" y="6473"/>
                  <a:pt x="9173" y="6471"/>
                </a:cubicBezTo>
                <a:cubicBezTo>
                  <a:pt x="9191" y="6470"/>
                  <a:pt x="9211" y="6469"/>
                  <a:pt x="9227" y="6468"/>
                </a:cubicBezTo>
                <a:cubicBezTo>
                  <a:pt x="9263" y="6426"/>
                  <a:pt x="9323" y="6414"/>
                  <a:pt x="9372" y="6439"/>
                </a:cubicBezTo>
                <a:cubicBezTo>
                  <a:pt x="9439" y="6473"/>
                  <a:pt x="9573" y="6522"/>
                  <a:pt x="9801" y="6532"/>
                </a:cubicBezTo>
                <a:cubicBezTo>
                  <a:pt x="9856" y="6535"/>
                  <a:pt x="9911" y="6547"/>
                  <a:pt x="9963" y="6567"/>
                </a:cubicBezTo>
                <a:cubicBezTo>
                  <a:pt x="10012" y="6585"/>
                  <a:pt x="10053" y="6543"/>
                  <a:pt x="10071" y="6519"/>
                </a:cubicBezTo>
                <a:cubicBezTo>
                  <a:pt x="10113" y="6465"/>
                  <a:pt x="10107" y="6397"/>
                  <a:pt x="10115" y="6334"/>
                </a:cubicBezTo>
                <a:cubicBezTo>
                  <a:pt x="10120" y="6301"/>
                  <a:pt x="10139" y="6270"/>
                  <a:pt x="10167" y="6252"/>
                </a:cubicBezTo>
                <a:cubicBezTo>
                  <a:pt x="10175" y="6247"/>
                  <a:pt x="10179" y="6238"/>
                  <a:pt x="10177" y="6229"/>
                </a:cubicBezTo>
                <a:cubicBezTo>
                  <a:pt x="10175" y="6217"/>
                  <a:pt x="10165" y="6121"/>
                  <a:pt x="10153" y="6120"/>
                </a:cubicBezTo>
                <a:cubicBezTo>
                  <a:pt x="10153" y="6120"/>
                  <a:pt x="10152" y="6120"/>
                  <a:pt x="10151" y="6120"/>
                </a:cubicBezTo>
                <a:cubicBezTo>
                  <a:pt x="10057" y="6110"/>
                  <a:pt x="10087" y="5988"/>
                  <a:pt x="10025" y="5949"/>
                </a:cubicBezTo>
                <a:cubicBezTo>
                  <a:pt x="9973" y="5915"/>
                  <a:pt x="9975" y="5893"/>
                  <a:pt x="9844" y="5879"/>
                </a:cubicBezTo>
                <a:cubicBezTo>
                  <a:pt x="9826" y="5877"/>
                  <a:pt x="9870" y="5786"/>
                  <a:pt x="9946" y="5762"/>
                </a:cubicBezTo>
                <a:cubicBezTo>
                  <a:pt x="9950" y="5760"/>
                  <a:pt x="9955" y="5761"/>
                  <a:pt x="9959" y="5763"/>
                </a:cubicBezTo>
                <a:cubicBezTo>
                  <a:pt x="10006" y="5786"/>
                  <a:pt x="10058" y="5798"/>
                  <a:pt x="10110" y="5795"/>
                </a:cubicBezTo>
                <a:cubicBezTo>
                  <a:pt x="10130" y="5794"/>
                  <a:pt x="10148" y="5784"/>
                  <a:pt x="10160" y="5768"/>
                </a:cubicBezTo>
                <a:cubicBezTo>
                  <a:pt x="10171" y="5752"/>
                  <a:pt x="10175" y="5732"/>
                  <a:pt x="10169" y="5712"/>
                </a:cubicBezTo>
                <a:lnTo>
                  <a:pt x="10169" y="5711"/>
                </a:lnTo>
                <a:cubicBezTo>
                  <a:pt x="10164" y="5692"/>
                  <a:pt x="10181" y="5661"/>
                  <a:pt x="10203" y="5676"/>
                </a:cubicBezTo>
                <a:cubicBezTo>
                  <a:pt x="10247" y="5704"/>
                  <a:pt x="10268" y="5723"/>
                  <a:pt x="10344" y="5712"/>
                </a:cubicBezTo>
                <a:cubicBezTo>
                  <a:pt x="10363" y="5709"/>
                  <a:pt x="10378" y="5695"/>
                  <a:pt x="10382" y="5677"/>
                </a:cubicBezTo>
                <a:cubicBezTo>
                  <a:pt x="10384" y="5668"/>
                  <a:pt x="10390" y="5661"/>
                  <a:pt x="10398" y="5656"/>
                </a:cubicBezTo>
                <a:cubicBezTo>
                  <a:pt x="10483" y="5608"/>
                  <a:pt x="10519" y="5587"/>
                  <a:pt x="10536" y="5567"/>
                </a:cubicBezTo>
                <a:cubicBezTo>
                  <a:pt x="10576" y="5521"/>
                  <a:pt x="10623" y="5482"/>
                  <a:pt x="10677" y="5452"/>
                </a:cubicBezTo>
                <a:cubicBezTo>
                  <a:pt x="10754" y="5409"/>
                  <a:pt x="10791" y="5381"/>
                  <a:pt x="10865" y="5315"/>
                </a:cubicBezTo>
                <a:cubicBezTo>
                  <a:pt x="10896" y="5286"/>
                  <a:pt x="10934" y="5266"/>
                  <a:pt x="10976" y="5257"/>
                </a:cubicBezTo>
                <a:cubicBezTo>
                  <a:pt x="10988" y="5253"/>
                  <a:pt x="10997" y="5241"/>
                  <a:pt x="10995" y="5229"/>
                </a:cubicBezTo>
                <a:cubicBezTo>
                  <a:pt x="10994" y="5226"/>
                  <a:pt x="10995" y="5224"/>
                  <a:pt x="10996" y="5222"/>
                </a:cubicBezTo>
                <a:cubicBezTo>
                  <a:pt x="11010" y="5203"/>
                  <a:pt x="11031" y="5192"/>
                  <a:pt x="11054" y="5190"/>
                </a:cubicBezTo>
                <a:cubicBezTo>
                  <a:pt x="11108" y="5185"/>
                  <a:pt x="11139" y="5185"/>
                  <a:pt x="11162" y="5185"/>
                </a:cubicBezTo>
                <a:cubicBezTo>
                  <a:pt x="11162" y="5185"/>
                  <a:pt x="11162" y="5184"/>
                  <a:pt x="11163" y="5184"/>
                </a:cubicBezTo>
                <a:cubicBezTo>
                  <a:pt x="11178" y="5166"/>
                  <a:pt x="11201" y="5156"/>
                  <a:pt x="11224" y="5157"/>
                </a:cubicBezTo>
                <a:cubicBezTo>
                  <a:pt x="11280" y="5158"/>
                  <a:pt x="11354" y="5184"/>
                  <a:pt x="11342" y="5031"/>
                </a:cubicBezTo>
                <a:cubicBezTo>
                  <a:pt x="11325" y="4892"/>
                  <a:pt x="11371" y="4753"/>
                  <a:pt x="11467" y="4652"/>
                </a:cubicBezTo>
                <a:cubicBezTo>
                  <a:pt x="11467" y="4652"/>
                  <a:pt x="11467" y="4652"/>
                  <a:pt x="11467" y="4652"/>
                </a:cubicBezTo>
                <a:cubicBezTo>
                  <a:pt x="11511" y="4670"/>
                  <a:pt x="11501" y="4715"/>
                  <a:pt x="11509" y="4761"/>
                </a:cubicBezTo>
                <a:cubicBezTo>
                  <a:pt x="11513" y="4790"/>
                  <a:pt x="11505" y="4818"/>
                  <a:pt x="11486" y="4839"/>
                </a:cubicBezTo>
                <a:cubicBezTo>
                  <a:pt x="11485" y="4839"/>
                  <a:pt x="11485" y="4840"/>
                  <a:pt x="11485" y="4840"/>
                </a:cubicBezTo>
                <a:cubicBezTo>
                  <a:pt x="11300" y="5044"/>
                  <a:pt x="11537" y="5038"/>
                  <a:pt x="11543" y="5090"/>
                </a:cubicBezTo>
                <a:cubicBezTo>
                  <a:pt x="11543" y="5090"/>
                  <a:pt x="11543" y="5091"/>
                  <a:pt x="11543" y="5091"/>
                </a:cubicBezTo>
                <a:cubicBezTo>
                  <a:pt x="11544" y="5100"/>
                  <a:pt x="11549" y="5108"/>
                  <a:pt x="11556" y="5112"/>
                </a:cubicBezTo>
                <a:cubicBezTo>
                  <a:pt x="11564" y="5117"/>
                  <a:pt x="11573" y="5118"/>
                  <a:pt x="11581" y="5115"/>
                </a:cubicBezTo>
                <a:cubicBezTo>
                  <a:pt x="11590" y="5112"/>
                  <a:pt x="11771" y="5036"/>
                  <a:pt x="11779" y="5041"/>
                </a:cubicBezTo>
                <a:cubicBezTo>
                  <a:pt x="11813" y="5063"/>
                  <a:pt x="11787" y="5074"/>
                  <a:pt x="11814" y="5099"/>
                </a:cubicBezTo>
                <a:cubicBezTo>
                  <a:pt x="11815" y="5099"/>
                  <a:pt x="11815" y="5100"/>
                  <a:pt x="11815" y="5100"/>
                </a:cubicBezTo>
                <a:cubicBezTo>
                  <a:pt x="11856" y="5138"/>
                  <a:pt x="11917" y="5145"/>
                  <a:pt x="11967" y="5119"/>
                </a:cubicBezTo>
                <a:cubicBezTo>
                  <a:pt x="12071" y="5064"/>
                  <a:pt x="12191" y="5045"/>
                  <a:pt x="12308" y="5067"/>
                </a:cubicBezTo>
                <a:cubicBezTo>
                  <a:pt x="12365" y="5077"/>
                  <a:pt x="12507" y="4940"/>
                  <a:pt x="12481" y="4863"/>
                </a:cubicBezTo>
                <a:cubicBezTo>
                  <a:pt x="12481" y="4863"/>
                  <a:pt x="12481" y="4863"/>
                  <a:pt x="12481" y="4863"/>
                </a:cubicBezTo>
                <a:cubicBezTo>
                  <a:pt x="12465" y="4816"/>
                  <a:pt x="12462" y="4766"/>
                  <a:pt x="12473" y="4718"/>
                </a:cubicBezTo>
                <a:cubicBezTo>
                  <a:pt x="12479" y="4688"/>
                  <a:pt x="12467" y="4672"/>
                  <a:pt x="12501" y="4649"/>
                </a:cubicBezTo>
                <a:cubicBezTo>
                  <a:pt x="12519" y="4637"/>
                  <a:pt x="12541" y="4635"/>
                  <a:pt x="12560" y="4644"/>
                </a:cubicBezTo>
                <a:cubicBezTo>
                  <a:pt x="12584" y="4655"/>
                  <a:pt x="12612" y="4656"/>
                  <a:pt x="12638" y="4645"/>
                </a:cubicBezTo>
                <a:cubicBezTo>
                  <a:pt x="12671" y="4631"/>
                  <a:pt x="12694" y="4598"/>
                  <a:pt x="12697" y="4562"/>
                </a:cubicBezTo>
                <a:cubicBezTo>
                  <a:pt x="12697" y="4554"/>
                  <a:pt x="12694" y="4547"/>
                  <a:pt x="12687" y="4543"/>
                </a:cubicBezTo>
                <a:cubicBezTo>
                  <a:pt x="12656" y="4524"/>
                  <a:pt x="12639" y="4487"/>
                  <a:pt x="12643" y="4450"/>
                </a:cubicBezTo>
                <a:cubicBezTo>
                  <a:pt x="12649" y="4408"/>
                  <a:pt x="12680" y="4375"/>
                  <a:pt x="12721" y="4367"/>
                </a:cubicBezTo>
                <a:cubicBezTo>
                  <a:pt x="12842" y="4346"/>
                  <a:pt x="12864" y="4413"/>
                  <a:pt x="12978" y="4311"/>
                </a:cubicBezTo>
                <a:cubicBezTo>
                  <a:pt x="12985" y="4305"/>
                  <a:pt x="12988" y="4296"/>
                  <a:pt x="12986" y="4287"/>
                </a:cubicBezTo>
                <a:cubicBezTo>
                  <a:pt x="12983" y="4278"/>
                  <a:pt x="12976" y="4271"/>
                  <a:pt x="12967" y="4269"/>
                </a:cubicBezTo>
                <a:cubicBezTo>
                  <a:pt x="12872" y="4248"/>
                  <a:pt x="12773" y="4255"/>
                  <a:pt x="12682" y="4287"/>
                </a:cubicBezTo>
                <a:lnTo>
                  <a:pt x="12572" y="4326"/>
                </a:lnTo>
                <a:cubicBezTo>
                  <a:pt x="12571" y="4326"/>
                  <a:pt x="12571" y="4326"/>
                  <a:pt x="12571" y="4326"/>
                </a:cubicBezTo>
                <a:lnTo>
                  <a:pt x="12570" y="4326"/>
                </a:lnTo>
                <a:cubicBezTo>
                  <a:pt x="12552" y="4338"/>
                  <a:pt x="12529" y="4344"/>
                  <a:pt x="12507" y="4342"/>
                </a:cubicBezTo>
                <a:cubicBezTo>
                  <a:pt x="12430" y="4336"/>
                  <a:pt x="12382" y="4263"/>
                  <a:pt x="12352" y="4182"/>
                </a:cubicBezTo>
                <a:cubicBezTo>
                  <a:pt x="12317" y="4088"/>
                  <a:pt x="12328" y="3983"/>
                  <a:pt x="12383" y="3900"/>
                </a:cubicBezTo>
                <a:cubicBezTo>
                  <a:pt x="12411" y="3858"/>
                  <a:pt x="12424" y="3805"/>
                  <a:pt x="12454" y="3766"/>
                </a:cubicBezTo>
                <a:cubicBezTo>
                  <a:pt x="12467" y="3750"/>
                  <a:pt x="12472" y="3730"/>
                  <a:pt x="12467" y="3710"/>
                </a:cubicBezTo>
                <a:cubicBezTo>
                  <a:pt x="12455" y="3654"/>
                  <a:pt x="12358" y="3630"/>
                  <a:pt x="12305" y="3642"/>
                </a:cubicBezTo>
                <a:cubicBezTo>
                  <a:pt x="12197" y="3666"/>
                  <a:pt x="12269" y="3794"/>
                  <a:pt x="12226" y="3861"/>
                </a:cubicBezTo>
                <a:cubicBezTo>
                  <a:pt x="12202" y="3900"/>
                  <a:pt x="12098" y="3927"/>
                  <a:pt x="12089" y="3980"/>
                </a:cubicBezTo>
                <a:cubicBezTo>
                  <a:pt x="12067" y="4115"/>
                  <a:pt x="12055" y="4186"/>
                  <a:pt x="12064" y="4233"/>
                </a:cubicBezTo>
                <a:cubicBezTo>
                  <a:pt x="12083" y="4333"/>
                  <a:pt x="12073" y="4437"/>
                  <a:pt x="12035" y="4531"/>
                </a:cubicBezTo>
                <a:cubicBezTo>
                  <a:pt x="12034" y="4532"/>
                  <a:pt x="12034" y="4533"/>
                  <a:pt x="12034" y="4533"/>
                </a:cubicBezTo>
                <a:cubicBezTo>
                  <a:pt x="12003" y="4614"/>
                  <a:pt x="12066" y="4698"/>
                  <a:pt x="12024" y="4779"/>
                </a:cubicBezTo>
                <a:cubicBezTo>
                  <a:pt x="11975" y="4872"/>
                  <a:pt x="11861" y="4798"/>
                  <a:pt x="11835" y="4911"/>
                </a:cubicBezTo>
                <a:cubicBezTo>
                  <a:pt x="11824" y="4958"/>
                  <a:pt x="11731" y="4888"/>
                  <a:pt x="11699" y="4857"/>
                </a:cubicBezTo>
                <a:cubicBezTo>
                  <a:pt x="11696" y="4764"/>
                  <a:pt x="11660" y="4721"/>
                  <a:pt x="11634" y="4649"/>
                </a:cubicBezTo>
                <a:cubicBezTo>
                  <a:pt x="11613" y="4590"/>
                  <a:pt x="11565" y="4545"/>
                  <a:pt x="11505" y="4527"/>
                </a:cubicBezTo>
                <a:cubicBezTo>
                  <a:pt x="11347" y="4480"/>
                  <a:pt x="11314" y="4635"/>
                  <a:pt x="11174" y="4592"/>
                </a:cubicBezTo>
                <a:cubicBezTo>
                  <a:pt x="11061" y="4557"/>
                  <a:pt x="10981" y="4455"/>
                  <a:pt x="10976" y="4337"/>
                </a:cubicBezTo>
                <a:cubicBezTo>
                  <a:pt x="10970" y="4218"/>
                  <a:pt x="11038" y="4109"/>
                  <a:pt x="11147" y="4063"/>
                </a:cubicBezTo>
                <a:cubicBezTo>
                  <a:pt x="11519" y="3906"/>
                  <a:pt x="11588" y="3775"/>
                  <a:pt x="11613" y="3687"/>
                </a:cubicBezTo>
                <a:cubicBezTo>
                  <a:pt x="11618" y="3668"/>
                  <a:pt x="11634" y="3652"/>
                  <a:pt x="11654" y="3646"/>
                </a:cubicBezTo>
                <a:cubicBezTo>
                  <a:pt x="11654" y="3646"/>
                  <a:pt x="11654" y="3646"/>
                  <a:pt x="11654" y="3646"/>
                </a:cubicBezTo>
                <a:cubicBezTo>
                  <a:pt x="11658" y="3626"/>
                  <a:pt x="11669" y="3608"/>
                  <a:pt x="11684" y="3594"/>
                </a:cubicBezTo>
                <a:cubicBezTo>
                  <a:pt x="11722" y="3558"/>
                  <a:pt x="11748" y="3511"/>
                  <a:pt x="11782" y="3472"/>
                </a:cubicBezTo>
                <a:cubicBezTo>
                  <a:pt x="11819" y="3429"/>
                  <a:pt x="11858" y="3363"/>
                  <a:pt x="11858" y="3363"/>
                </a:cubicBezTo>
                <a:cubicBezTo>
                  <a:pt x="11858" y="3363"/>
                  <a:pt x="12050" y="3174"/>
                  <a:pt x="12254" y="3110"/>
                </a:cubicBezTo>
                <a:cubicBezTo>
                  <a:pt x="12348" y="3081"/>
                  <a:pt x="12417" y="3082"/>
                  <a:pt x="12439" y="3087"/>
                </a:cubicBezTo>
                <a:cubicBezTo>
                  <a:pt x="12463" y="3091"/>
                  <a:pt x="12497" y="3098"/>
                  <a:pt x="12552" y="3109"/>
                </a:cubicBezTo>
                <a:cubicBezTo>
                  <a:pt x="12549" y="3127"/>
                  <a:pt x="12554" y="3146"/>
                  <a:pt x="12565" y="3161"/>
                </a:cubicBezTo>
                <a:cubicBezTo>
                  <a:pt x="12591" y="3195"/>
                  <a:pt x="12675" y="3186"/>
                  <a:pt x="12777" y="3234"/>
                </a:cubicBezTo>
                <a:cubicBezTo>
                  <a:pt x="12895" y="3288"/>
                  <a:pt x="13036" y="3272"/>
                  <a:pt x="13163" y="3298"/>
                </a:cubicBezTo>
                <a:cubicBezTo>
                  <a:pt x="13215" y="3309"/>
                  <a:pt x="13250" y="3357"/>
                  <a:pt x="13244" y="3410"/>
                </a:cubicBezTo>
                <a:cubicBezTo>
                  <a:pt x="13238" y="3463"/>
                  <a:pt x="13193" y="3501"/>
                  <a:pt x="13140" y="3500"/>
                </a:cubicBezTo>
                <a:cubicBezTo>
                  <a:pt x="13103" y="3499"/>
                  <a:pt x="13070" y="3522"/>
                  <a:pt x="13057" y="3556"/>
                </a:cubicBezTo>
                <a:cubicBezTo>
                  <a:pt x="13045" y="3591"/>
                  <a:pt x="13056" y="3630"/>
                  <a:pt x="13084" y="3652"/>
                </a:cubicBezTo>
                <a:cubicBezTo>
                  <a:pt x="13130" y="3688"/>
                  <a:pt x="13182" y="3717"/>
                  <a:pt x="13236" y="3736"/>
                </a:cubicBezTo>
                <a:cubicBezTo>
                  <a:pt x="13301" y="3758"/>
                  <a:pt x="13404" y="3775"/>
                  <a:pt x="13359" y="3725"/>
                </a:cubicBezTo>
                <a:cubicBezTo>
                  <a:pt x="13343" y="3707"/>
                  <a:pt x="13320" y="3697"/>
                  <a:pt x="13296" y="3697"/>
                </a:cubicBezTo>
                <a:cubicBezTo>
                  <a:pt x="13208" y="3696"/>
                  <a:pt x="13236" y="3615"/>
                  <a:pt x="13283" y="3637"/>
                </a:cubicBezTo>
                <a:cubicBezTo>
                  <a:pt x="13335" y="3660"/>
                  <a:pt x="13482" y="3676"/>
                  <a:pt x="13380" y="3578"/>
                </a:cubicBezTo>
                <a:cubicBezTo>
                  <a:pt x="13368" y="3566"/>
                  <a:pt x="13366" y="3547"/>
                  <a:pt x="13377" y="3533"/>
                </a:cubicBezTo>
                <a:cubicBezTo>
                  <a:pt x="13394" y="3512"/>
                  <a:pt x="13408" y="3488"/>
                  <a:pt x="13418" y="3463"/>
                </a:cubicBezTo>
                <a:cubicBezTo>
                  <a:pt x="13438" y="3409"/>
                  <a:pt x="13435" y="3426"/>
                  <a:pt x="13504" y="3447"/>
                </a:cubicBezTo>
                <a:cubicBezTo>
                  <a:pt x="13515" y="3451"/>
                  <a:pt x="13528" y="3449"/>
                  <a:pt x="13537" y="3442"/>
                </a:cubicBezTo>
                <a:cubicBezTo>
                  <a:pt x="13557" y="3428"/>
                  <a:pt x="13583" y="3418"/>
                  <a:pt x="13564" y="3403"/>
                </a:cubicBezTo>
                <a:cubicBezTo>
                  <a:pt x="13548" y="3391"/>
                  <a:pt x="13581" y="3363"/>
                  <a:pt x="13593" y="3367"/>
                </a:cubicBezTo>
                <a:cubicBezTo>
                  <a:pt x="13612" y="3374"/>
                  <a:pt x="13634" y="3368"/>
                  <a:pt x="13648" y="3351"/>
                </a:cubicBezTo>
                <a:cubicBezTo>
                  <a:pt x="13658" y="3338"/>
                  <a:pt x="13661" y="3321"/>
                  <a:pt x="13657" y="3306"/>
                </a:cubicBezTo>
                <a:cubicBezTo>
                  <a:pt x="13645" y="3266"/>
                  <a:pt x="13677" y="3159"/>
                  <a:pt x="13734" y="3138"/>
                </a:cubicBezTo>
                <a:cubicBezTo>
                  <a:pt x="13748" y="3133"/>
                  <a:pt x="13763" y="3132"/>
                  <a:pt x="13777" y="3137"/>
                </a:cubicBezTo>
                <a:cubicBezTo>
                  <a:pt x="13789" y="3126"/>
                  <a:pt x="13802" y="3117"/>
                  <a:pt x="13817" y="3112"/>
                </a:cubicBezTo>
                <a:cubicBezTo>
                  <a:pt x="13842" y="3103"/>
                  <a:pt x="13886" y="3084"/>
                  <a:pt x="13916" y="3058"/>
                </a:cubicBezTo>
                <a:cubicBezTo>
                  <a:pt x="13947" y="3031"/>
                  <a:pt x="13989" y="3020"/>
                  <a:pt x="14030" y="3030"/>
                </a:cubicBezTo>
                <a:cubicBezTo>
                  <a:pt x="14030" y="3030"/>
                  <a:pt x="14030" y="3030"/>
                  <a:pt x="14030" y="3030"/>
                </a:cubicBezTo>
                <a:cubicBezTo>
                  <a:pt x="14043" y="3016"/>
                  <a:pt x="14042" y="2995"/>
                  <a:pt x="14030" y="2982"/>
                </a:cubicBezTo>
                <a:cubicBezTo>
                  <a:pt x="14005" y="2958"/>
                  <a:pt x="13925" y="2917"/>
                  <a:pt x="13937" y="2885"/>
                </a:cubicBezTo>
                <a:cubicBezTo>
                  <a:pt x="13941" y="2875"/>
                  <a:pt x="13990" y="2863"/>
                  <a:pt x="13998" y="2820"/>
                </a:cubicBezTo>
                <a:cubicBezTo>
                  <a:pt x="14002" y="2790"/>
                  <a:pt x="13986" y="2762"/>
                  <a:pt x="13958" y="2751"/>
                </a:cubicBezTo>
                <a:cubicBezTo>
                  <a:pt x="13121" y="2422"/>
                  <a:pt x="12220" y="2221"/>
                  <a:pt x="11279" y="2170"/>
                </a:cubicBezTo>
                <a:cubicBezTo>
                  <a:pt x="11106" y="2277"/>
                  <a:pt x="10933" y="2396"/>
                  <a:pt x="10776" y="2526"/>
                </a:cubicBezTo>
                <a:cubicBezTo>
                  <a:pt x="10207" y="2998"/>
                  <a:pt x="9307" y="3193"/>
                  <a:pt x="9327" y="3141"/>
                </a:cubicBezTo>
                <a:cubicBezTo>
                  <a:pt x="9241" y="3142"/>
                  <a:pt x="9218" y="3118"/>
                  <a:pt x="9218" y="3118"/>
                </a:cubicBezTo>
                <a:cubicBezTo>
                  <a:pt x="9190" y="3126"/>
                  <a:pt x="9165" y="3142"/>
                  <a:pt x="9142" y="3125"/>
                </a:cubicBezTo>
                <a:lnTo>
                  <a:pt x="9141" y="3125"/>
                </a:lnTo>
                <a:cubicBezTo>
                  <a:pt x="9143" y="3114"/>
                  <a:pt x="9137" y="3103"/>
                  <a:pt x="9128" y="3096"/>
                </a:cubicBezTo>
                <a:cubicBezTo>
                  <a:pt x="9098" y="3076"/>
                  <a:pt x="9039" y="3124"/>
                  <a:pt x="8896" y="3196"/>
                </a:cubicBezTo>
                <a:cubicBezTo>
                  <a:pt x="8896" y="3197"/>
                  <a:pt x="8895" y="3197"/>
                  <a:pt x="8895" y="3197"/>
                </a:cubicBezTo>
                <a:cubicBezTo>
                  <a:pt x="8892" y="3198"/>
                  <a:pt x="8889" y="3200"/>
                  <a:pt x="8887" y="3201"/>
                </a:cubicBezTo>
                <a:cubicBezTo>
                  <a:pt x="8827" y="3233"/>
                  <a:pt x="8759" y="3241"/>
                  <a:pt x="8714" y="3241"/>
                </a:cubicBezTo>
                <a:cubicBezTo>
                  <a:pt x="8681" y="3242"/>
                  <a:pt x="8649" y="3248"/>
                  <a:pt x="8618" y="3260"/>
                </a:cubicBezTo>
                <a:cubicBezTo>
                  <a:pt x="8613" y="3262"/>
                  <a:pt x="8608" y="3261"/>
                  <a:pt x="8606" y="3256"/>
                </a:cubicBezTo>
                <a:cubicBezTo>
                  <a:pt x="8595" y="3240"/>
                  <a:pt x="8647" y="3220"/>
                  <a:pt x="8666" y="3213"/>
                </a:cubicBezTo>
                <a:cubicBezTo>
                  <a:pt x="8683" y="3207"/>
                  <a:pt x="8675" y="3187"/>
                  <a:pt x="8604" y="3228"/>
                </a:cubicBezTo>
                <a:cubicBezTo>
                  <a:pt x="8588" y="3237"/>
                  <a:pt x="8570" y="3240"/>
                  <a:pt x="8553" y="3235"/>
                </a:cubicBezTo>
                <a:cubicBezTo>
                  <a:pt x="8481" y="3217"/>
                  <a:pt x="8396" y="3274"/>
                  <a:pt x="8339" y="3321"/>
                </a:cubicBezTo>
                <a:cubicBezTo>
                  <a:pt x="8330" y="3329"/>
                  <a:pt x="8319" y="3333"/>
                  <a:pt x="8305" y="3327"/>
                </a:cubicBezTo>
                <a:cubicBezTo>
                  <a:pt x="8285" y="3319"/>
                  <a:pt x="8268" y="3322"/>
                  <a:pt x="8274" y="3352"/>
                </a:cubicBezTo>
                <a:cubicBezTo>
                  <a:pt x="8280" y="3385"/>
                  <a:pt x="8092" y="3469"/>
                  <a:pt x="8089" y="3454"/>
                </a:cubicBezTo>
                <a:cubicBezTo>
                  <a:pt x="8085" y="3444"/>
                  <a:pt x="8074" y="3438"/>
                  <a:pt x="8063" y="3440"/>
                </a:cubicBezTo>
                <a:cubicBezTo>
                  <a:pt x="8039" y="3445"/>
                  <a:pt x="8009" y="3465"/>
                  <a:pt x="7993" y="3496"/>
                </a:cubicBezTo>
                <a:cubicBezTo>
                  <a:pt x="7963" y="3554"/>
                  <a:pt x="7881" y="3563"/>
                  <a:pt x="7841" y="3596"/>
                </a:cubicBezTo>
                <a:cubicBezTo>
                  <a:pt x="7799" y="3631"/>
                  <a:pt x="7738" y="3665"/>
                  <a:pt x="7738" y="3665"/>
                </a:cubicBezTo>
                <a:cubicBezTo>
                  <a:pt x="7716" y="3691"/>
                  <a:pt x="7700" y="3706"/>
                  <a:pt x="7676" y="3707"/>
                </a:cubicBezTo>
                <a:cubicBezTo>
                  <a:pt x="7653" y="3708"/>
                  <a:pt x="7639" y="3666"/>
                  <a:pt x="7649" y="3651"/>
                </a:cubicBezTo>
                <a:cubicBezTo>
                  <a:pt x="7655" y="3641"/>
                  <a:pt x="7701" y="3597"/>
                  <a:pt x="7690" y="3594"/>
                </a:cubicBezTo>
                <a:cubicBezTo>
                  <a:pt x="7685" y="3594"/>
                  <a:pt x="7682" y="3591"/>
                  <a:pt x="7680" y="3586"/>
                </a:cubicBezTo>
                <a:cubicBezTo>
                  <a:pt x="7672" y="3571"/>
                  <a:pt x="7707" y="3556"/>
                  <a:pt x="7698" y="3538"/>
                </a:cubicBezTo>
                <a:cubicBezTo>
                  <a:pt x="7692" y="3526"/>
                  <a:pt x="7624" y="3522"/>
                  <a:pt x="7618" y="3516"/>
                </a:cubicBezTo>
                <a:cubicBezTo>
                  <a:pt x="7614" y="3511"/>
                  <a:pt x="7613" y="3505"/>
                  <a:pt x="7616" y="3499"/>
                </a:cubicBezTo>
                <a:cubicBezTo>
                  <a:pt x="7659" y="3413"/>
                  <a:pt x="7664" y="3408"/>
                  <a:pt x="7722" y="3351"/>
                </a:cubicBezTo>
                <a:cubicBezTo>
                  <a:pt x="7721" y="3351"/>
                  <a:pt x="7721" y="3350"/>
                  <a:pt x="7721" y="3350"/>
                </a:cubicBezTo>
                <a:cubicBezTo>
                  <a:pt x="7715" y="3341"/>
                  <a:pt x="7715" y="3329"/>
                  <a:pt x="7721" y="3321"/>
                </a:cubicBezTo>
                <a:cubicBezTo>
                  <a:pt x="7753" y="3274"/>
                  <a:pt x="7860" y="3134"/>
                  <a:pt x="7984" y="3116"/>
                </a:cubicBezTo>
                <a:cubicBezTo>
                  <a:pt x="8017" y="3112"/>
                  <a:pt x="7996" y="3105"/>
                  <a:pt x="7996" y="3105"/>
                </a:cubicBezTo>
                <a:cubicBezTo>
                  <a:pt x="7965" y="3093"/>
                  <a:pt x="7926" y="3084"/>
                  <a:pt x="7948" y="3060"/>
                </a:cubicBezTo>
                <a:cubicBezTo>
                  <a:pt x="7992" y="3012"/>
                  <a:pt x="8060" y="2947"/>
                  <a:pt x="8135" y="2910"/>
                </a:cubicBezTo>
                <a:cubicBezTo>
                  <a:pt x="8172" y="2892"/>
                  <a:pt x="8205" y="2870"/>
                  <a:pt x="8237" y="2844"/>
                </a:cubicBezTo>
                <a:cubicBezTo>
                  <a:pt x="8268" y="2818"/>
                  <a:pt x="8371" y="2773"/>
                  <a:pt x="8484" y="2769"/>
                </a:cubicBezTo>
                <a:lnTo>
                  <a:pt x="8484" y="2768"/>
                </a:lnTo>
                <a:cubicBezTo>
                  <a:pt x="8578" y="2762"/>
                  <a:pt x="8826" y="2594"/>
                  <a:pt x="8828" y="2591"/>
                </a:cubicBezTo>
                <a:cubicBezTo>
                  <a:pt x="8828" y="2591"/>
                  <a:pt x="8828" y="2591"/>
                  <a:pt x="8828" y="2591"/>
                </a:cubicBezTo>
                <a:cubicBezTo>
                  <a:pt x="8820" y="2584"/>
                  <a:pt x="8832" y="2558"/>
                  <a:pt x="8829" y="2545"/>
                </a:cubicBezTo>
                <a:cubicBezTo>
                  <a:pt x="8829" y="2540"/>
                  <a:pt x="8831" y="2535"/>
                  <a:pt x="8836" y="2533"/>
                </a:cubicBezTo>
                <a:cubicBezTo>
                  <a:pt x="8860" y="2520"/>
                  <a:pt x="8889" y="2514"/>
                  <a:pt x="8914" y="2503"/>
                </a:cubicBezTo>
                <a:cubicBezTo>
                  <a:pt x="8917" y="2502"/>
                  <a:pt x="8919" y="2499"/>
                  <a:pt x="8920" y="2495"/>
                </a:cubicBezTo>
                <a:cubicBezTo>
                  <a:pt x="8921" y="2486"/>
                  <a:pt x="8910" y="2480"/>
                  <a:pt x="8902" y="2483"/>
                </a:cubicBezTo>
                <a:cubicBezTo>
                  <a:pt x="8850" y="2502"/>
                  <a:pt x="8829" y="2510"/>
                  <a:pt x="8817" y="2514"/>
                </a:cubicBezTo>
                <a:cubicBezTo>
                  <a:pt x="8810" y="2516"/>
                  <a:pt x="8803" y="2512"/>
                  <a:pt x="8800" y="2507"/>
                </a:cubicBezTo>
                <a:cubicBezTo>
                  <a:pt x="8797" y="2501"/>
                  <a:pt x="8798" y="2493"/>
                  <a:pt x="8803" y="2489"/>
                </a:cubicBezTo>
                <a:cubicBezTo>
                  <a:pt x="8862" y="2438"/>
                  <a:pt x="8942" y="2437"/>
                  <a:pt x="9011" y="2413"/>
                </a:cubicBezTo>
                <a:cubicBezTo>
                  <a:pt x="9042" y="2403"/>
                  <a:pt x="9042" y="2338"/>
                  <a:pt x="8978" y="2348"/>
                </a:cubicBezTo>
                <a:cubicBezTo>
                  <a:pt x="8665" y="2400"/>
                  <a:pt x="8381" y="2493"/>
                  <a:pt x="8084" y="2591"/>
                </a:cubicBezTo>
                <a:lnTo>
                  <a:pt x="8084" y="2592"/>
                </a:lnTo>
                <a:cubicBezTo>
                  <a:pt x="8086" y="2601"/>
                  <a:pt x="8024" y="2630"/>
                  <a:pt x="8017" y="2638"/>
                </a:cubicBezTo>
                <a:cubicBezTo>
                  <a:pt x="8013" y="2642"/>
                  <a:pt x="8011" y="2647"/>
                  <a:pt x="8013" y="2653"/>
                </a:cubicBezTo>
                <a:cubicBezTo>
                  <a:pt x="8013" y="2653"/>
                  <a:pt x="8013" y="2653"/>
                  <a:pt x="8013" y="2653"/>
                </a:cubicBezTo>
                <a:cubicBezTo>
                  <a:pt x="8017" y="2654"/>
                  <a:pt x="8018" y="2659"/>
                  <a:pt x="8015" y="2661"/>
                </a:cubicBezTo>
                <a:cubicBezTo>
                  <a:pt x="8003" y="2670"/>
                  <a:pt x="7981" y="2660"/>
                  <a:pt x="7974" y="2673"/>
                </a:cubicBezTo>
                <a:cubicBezTo>
                  <a:pt x="7966" y="2689"/>
                  <a:pt x="7995" y="2682"/>
                  <a:pt x="8000" y="2693"/>
                </a:cubicBezTo>
                <a:cubicBezTo>
                  <a:pt x="8004" y="2701"/>
                  <a:pt x="8003" y="2711"/>
                  <a:pt x="7997" y="2717"/>
                </a:cubicBezTo>
                <a:cubicBezTo>
                  <a:pt x="7987" y="2727"/>
                  <a:pt x="7941" y="2747"/>
                  <a:pt x="7934" y="2738"/>
                </a:cubicBezTo>
                <a:cubicBezTo>
                  <a:pt x="7927" y="2730"/>
                  <a:pt x="7926" y="2724"/>
                  <a:pt x="7917" y="2729"/>
                </a:cubicBezTo>
                <a:cubicBezTo>
                  <a:pt x="7884" y="2751"/>
                  <a:pt x="7863" y="2764"/>
                  <a:pt x="7844" y="2767"/>
                </a:cubicBezTo>
                <a:cubicBezTo>
                  <a:pt x="7777" y="2778"/>
                  <a:pt x="7692" y="2814"/>
                  <a:pt x="7692" y="2814"/>
                </a:cubicBezTo>
                <a:cubicBezTo>
                  <a:pt x="7702" y="2806"/>
                  <a:pt x="7734" y="2776"/>
                  <a:pt x="7739" y="2764"/>
                </a:cubicBezTo>
                <a:cubicBezTo>
                  <a:pt x="7757" y="2727"/>
                  <a:pt x="7777" y="2716"/>
                  <a:pt x="7799" y="2710"/>
                </a:cubicBezTo>
                <a:cubicBezTo>
                  <a:pt x="7815" y="2705"/>
                  <a:pt x="7818" y="2683"/>
                  <a:pt x="7746" y="2710"/>
                </a:cubicBezTo>
                <a:cubicBezTo>
                  <a:pt x="7681" y="2735"/>
                  <a:pt x="7621" y="2773"/>
                  <a:pt x="7571" y="2820"/>
                </a:cubicBezTo>
                <a:cubicBezTo>
                  <a:pt x="7529" y="2859"/>
                  <a:pt x="7479" y="2903"/>
                  <a:pt x="7443" y="2922"/>
                </a:cubicBezTo>
                <a:cubicBezTo>
                  <a:pt x="7450" y="2910"/>
                  <a:pt x="7445" y="2907"/>
                  <a:pt x="7440" y="2909"/>
                </a:cubicBezTo>
                <a:cubicBezTo>
                  <a:pt x="7436" y="2912"/>
                  <a:pt x="7402" y="2942"/>
                  <a:pt x="7388" y="2939"/>
                </a:cubicBezTo>
                <a:cubicBezTo>
                  <a:pt x="7346" y="2927"/>
                  <a:pt x="7401" y="2903"/>
                  <a:pt x="7401" y="2860"/>
                </a:cubicBezTo>
                <a:cubicBezTo>
                  <a:pt x="7406" y="2853"/>
                  <a:pt x="7412" y="2848"/>
                  <a:pt x="7418" y="2842"/>
                </a:cubicBezTo>
                <a:cubicBezTo>
                  <a:pt x="7369" y="2863"/>
                  <a:pt x="7325" y="2894"/>
                  <a:pt x="7289" y="2933"/>
                </a:cubicBezTo>
                <a:cubicBezTo>
                  <a:pt x="7260" y="2965"/>
                  <a:pt x="7236" y="3003"/>
                  <a:pt x="7205" y="2972"/>
                </a:cubicBezTo>
                <a:cubicBezTo>
                  <a:pt x="7190" y="2957"/>
                  <a:pt x="7168" y="2953"/>
                  <a:pt x="7149" y="2962"/>
                </a:cubicBezTo>
                <a:cubicBezTo>
                  <a:pt x="7030" y="3018"/>
                  <a:pt x="6912" y="3077"/>
                  <a:pt x="6796" y="3137"/>
                </a:cubicBezTo>
                <a:cubicBezTo>
                  <a:pt x="6783" y="3144"/>
                  <a:pt x="6772" y="3152"/>
                  <a:pt x="6761" y="3161"/>
                </a:cubicBezTo>
                <a:cubicBezTo>
                  <a:pt x="6753" y="3167"/>
                  <a:pt x="6748" y="3177"/>
                  <a:pt x="6746" y="3187"/>
                </a:cubicBezTo>
                <a:cubicBezTo>
                  <a:pt x="6744" y="3199"/>
                  <a:pt x="6723" y="3227"/>
                  <a:pt x="6716" y="3240"/>
                </a:cubicBezTo>
                <a:cubicBezTo>
                  <a:pt x="6712" y="3246"/>
                  <a:pt x="6712" y="3253"/>
                  <a:pt x="6716" y="3259"/>
                </a:cubicBezTo>
                <a:cubicBezTo>
                  <a:pt x="6727" y="3275"/>
                  <a:pt x="6762" y="3263"/>
                  <a:pt x="6781" y="3257"/>
                </a:cubicBezTo>
                <a:cubicBezTo>
                  <a:pt x="6807" y="3249"/>
                  <a:pt x="6836" y="3259"/>
                  <a:pt x="6851" y="3284"/>
                </a:cubicBezTo>
                <a:cubicBezTo>
                  <a:pt x="6865" y="3307"/>
                  <a:pt x="6861" y="3337"/>
                  <a:pt x="6842" y="3357"/>
                </a:cubicBezTo>
                <a:cubicBezTo>
                  <a:pt x="6826" y="3373"/>
                  <a:pt x="6811" y="3390"/>
                  <a:pt x="6797" y="3409"/>
                </a:cubicBezTo>
                <a:cubicBezTo>
                  <a:pt x="6769" y="3447"/>
                  <a:pt x="6742" y="3487"/>
                  <a:pt x="6701" y="3512"/>
                </a:cubicBezTo>
                <a:cubicBezTo>
                  <a:pt x="6676" y="3528"/>
                  <a:pt x="6652" y="3546"/>
                  <a:pt x="6630" y="3566"/>
                </a:cubicBezTo>
                <a:cubicBezTo>
                  <a:pt x="6407" y="3767"/>
                  <a:pt x="6399" y="4132"/>
                  <a:pt x="6234" y="4205"/>
                </a:cubicBezTo>
                <a:cubicBezTo>
                  <a:pt x="6234" y="4206"/>
                  <a:pt x="6234" y="4206"/>
                  <a:pt x="6233" y="4206"/>
                </a:cubicBezTo>
                <a:cubicBezTo>
                  <a:pt x="6107" y="4262"/>
                  <a:pt x="6063" y="4214"/>
                  <a:pt x="5911" y="4270"/>
                </a:cubicBezTo>
                <a:cubicBezTo>
                  <a:pt x="5882" y="4281"/>
                  <a:pt x="5854" y="4273"/>
                  <a:pt x="5826" y="4266"/>
                </a:cubicBezTo>
                <a:cubicBezTo>
                  <a:pt x="5803" y="4259"/>
                  <a:pt x="5784" y="4243"/>
                  <a:pt x="5775" y="4220"/>
                </a:cubicBezTo>
                <a:cubicBezTo>
                  <a:pt x="5742" y="4135"/>
                  <a:pt x="5646" y="4094"/>
                  <a:pt x="5562" y="4127"/>
                </a:cubicBezTo>
                <a:cubicBezTo>
                  <a:pt x="5548" y="4132"/>
                  <a:pt x="5533" y="4135"/>
                  <a:pt x="5516" y="4130"/>
                </a:cubicBezTo>
                <a:cubicBezTo>
                  <a:pt x="5516" y="4130"/>
                  <a:pt x="5516" y="4130"/>
                  <a:pt x="5516" y="4130"/>
                </a:cubicBezTo>
                <a:cubicBezTo>
                  <a:pt x="5516" y="4130"/>
                  <a:pt x="5515" y="4130"/>
                  <a:pt x="5515" y="4130"/>
                </a:cubicBezTo>
                <a:cubicBezTo>
                  <a:pt x="5487" y="4138"/>
                  <a:pt x="5310" y="4194"/>
                  <a:pt x="5323" y="4219"/>
                </a:cubicBezTo>
                <a:cubicBezTo>
                  <a:pt x="5323" y="4219"/>
                  <a:pt x="5635" y="4124"/>
                  <a:pt x="5565" y="4293"/>
                </a:cubicBezTo>
                <a:cubicBezTo>
                  <a:pt x="5565" y="4293"/>
                  <a:pt x="5564" y="4293"/>
                  <a:pt x="5564" y="4293"/>
                </a:cubicBezTo>
                <a:cubicBezTo>
                  <a:pt x="5552" y="4296"/>
                  <a:pt x="5543" y="4304"/>
                  <a:pt x="5538" y="4315"/>
                </a:cubicBezTo>
                <a:cubicBezTo>
                  <a:pt x="5530" y="4332"/>
                  <a:pt x="5521" y="4341"/>
                  <a:pt x="5495" y="4347"/>
                </a:cubicBezTo>
                <a:cubicBezTo>
                  <a:pt x="5466" y="4353"/>
                  <a:pt x="5434" y="4345"/>
                  <a:pt x="5411" y="4324"/>
                </a:cubicBezTo>
                <a:cubicBezTo>
                  <a:pt x="5395" y="4327"/>
                  <a:pt x="5388" y="4366"/>
                  <a:pt x="5394" y="4377"/>
                </a:cubicBezTo>
                <a:cubicBezTo>
                  <a:pt x="5402" y="4391"/>
                  <a:pt x="5444" y="4391"/>
                  <a:pt x="5401" y="4417"/>
                </a:cubicBezTo>
                <a:cubicBezTo>
                  <a:pt x="5376" y="4433"/>
                  <a:pt x="5342" y="4440"/>
                  <a:pt x="5331" y="4468"/>
                </a:cubicBezTo>
                <a:cubicBezTo>
                  <a:pt x="5317" y="4500"/>
                  <a:pt x="5301" y="4531"/>
                  <a:pt x="5281" y="4560"/>
                </a:cubicBezTo>
                <a:cubicBezTo>
                  <a:pt x="5261" y="4591"/>
                  <a:pt x="5306" y="4600"/>
                  <a:pt x="5271" y="4628"/>
                </a:cubicBezTo>
                <a:cubicBezTo>
                  <a:pt x="5230" y="4662"/>
                  <a:pt x="5088" y="4630"/>
                  <a:pt x="5038" y="4639"/>
                </a:cubicBezTo>
                <a:cubicBezTo>
                  <a:pt x="5038" y="4639"/>
                  <a:pt x="4953" y="4647"/>
                  <a:pt x="4902" y="4665"/>
                </a:cubicBezTo>
                <a:cubicBezTo>
                  <a:pt x="4851" y="4683"/>
                  <a:pt x="4758" y="4706"/>
                  <a:pt x="4707" y="4768"/>
                </a:cubicBezTo>
                <a:cubicBezTo>
                  <a:pt x="4619" y="4874"/>
                  <a:pt x="4627" y="4896"/>
                  <a:pt x="4524" y="4868"/>
                </a:cubicBezTo>
                <a:cubicBezTo>
                  <a:pt x="4518" y="4866"/>
                  <a:pt x="4512" y="4868"/>
                  <a:pt x="4508" y="4872"/>
                </a:cubicBezTo>
                <a:cubicBezTo>
                  <a:pt x="3462" y="5982"/>
                  <a:pt x="2707" y="7368"/>
                  <a:pt x="2363" y="8909"/>
                </a:cubicBezTo>
                <a:cubicBezTo>
                  <a:pt x="2363" y="8911"/>
                  <a:pt x="2362" y="8912"/>
                  <a:pt x="2362" y="8913"/>
                </a:cubicBezTo>
                <a:cubicBezTo>
                  <a:pt x="2339" y="9011"/>
                  <a:pt x="2313" y="9132"/>
                  <a:pt x="2276" y="9357"/>
                </a:cubicBezTo>
                <a:cubicBezTo>
                  <a:pt x="2275" y="9362"/>
                  <a:pt x="2275" y="9367"/>
                  <a:pt x="2276" y="9373"/>
                </a:cubicBezTo>
                <a:cubicBezTo>
                  <a:pt x="2281" y="9398"/>
                  <a:pt x="2286" y="9405"/>
                  <a:pt x="2318" y="9405"/>
                </a:cubicBezTo>
                <a:cubicBezTo>
                  <a:pt x="2394" y="9405"/>
                  <a:pt x="2459" y="9458"/>
                  <a:pt x="2473" y="9533"/>
                </a:cubicBezTo>
                <a:cubicBezTo>
                  <a:pt x="2477" y="9554"/>
                  <a:pt x="2490" y="9570"/>
                  <a:pt x="2507" y="9577"/>
                </a:cubicBezTo>
                <a:cubicBezTo>
                  <a:pt x="2524" y="9584"/>
                  <a:pt x="2543" y="9582"/>
                  <a:pt x="2561" y="9569"/>
                </a:cubicBezTo>
                <a:cubicBezTo>
                  <a:pt x="2573" y="9561"/>
                  <a:pt x="2638" y="9618"/>
                  <a:pt x="2642" y="9687"/>
                </a:cubicBezTo>
                <a:cubicBezTo>
                  <a:pt x="2644" y="9724"/>
                  <a:pt x="2658" y="9767"/>
                  <a:pt x="2666" y="9803"/>
                </a:cubicBezTo>
                <a:cubicBezTo>
                  <a:pt x="2674" y="9848"/>
                  <a:pt x="2663" y="9894"/>
                  <a:pt x="2634" y="9929"/>
                </a:cubicBezTo>
                <a:cubicBezTo>
                  <a:pt x="2629" y="9934"/>
                  <a:pt x="2628" y="9941"/>
                  <a:pt x="2629" y="9948"/>
                </a:cubicBezTo>
                <a:cubicBezTo>
                  <a:pt x="2666" y="10090"/>
                  <a:pt x="2831" y="10696"/>
                  <a:pt x="2865" y="10727"/>
                </a:cubicBezTo>
                <a:cubicBezTo>
                  <a:pt x="2884" y="10723"/>
                  <a:pt x="2900" y="10730"/>
                  <a:pt x="2911" y="10742"/>
                </a:cubicBezTo>
                <a:cubicBezTo>
                  <a:pt x="3244" y="11117"/>
                  <a:pt x="3619" y="11729"/>
                  <a:pt x="3608" y="11921"/>
                </a:cubicBezTo>
                <a:cubicBezTo>
                  <a:pt x="3533" y="12061"/>
                  <a:pt x="3541" y="12054"/>
                  <a:pt x="3604" y="12130"/>
                </a:cubicBezTo>
                <a:cubicBezTo>
                  <a:pt x="3720" y="12273"/>
                  <a:pt x="3717" y="12279"/>
                  <a:pt x="3674" y="12425"/>
                </a:cubicBezTo>
                <a:cubicBezTo>
                  <a:pt x="3699" y="12384"/>
                  <a:pt x="3745" y="12359"/>
                  <a:pt x="3794" y="12359"/>
                </a:cubicBezTo>
                <a:cubicBezTo>
                  <a:pt x="3843" y="12359"/>
                  <a:pt x="3888" y="12384"/>
                  <a:pt x="3914" y="12426"/>
                </a:cubicBezTo>
                <a:cubicBezTo>
                  <a:pt x="3932" y="12457"/>
                  <a:pt x="3952" y="12487"/>
                  <a:pt x="3978" y="12511"/>
                </a:cubicBezTo>
                <a:cubicBezTo>
                  <a:pt x="4046" y="12572"/>
                  <a:pt x="4082" y="12663"/>
                  <a:pt x="4073" y="12754"/>
                </a:cubicBezTo>
                <a:cubicBezTo>
                  <a:pt x="4073" y="12755"/>
                  <a:pt x="4178" y="12755"/>
                  <a:pt x="4325" y="12865"/>
                </a:cubicBezTo>
                <a:cubicBezTo>
                  <a:pt x="4509" y="13004"/>
                  <a:pt x="5163" y="13752"/>
                  <a:pt x="5189" y="13956"/>
                </a:cubicBezTo>
                <a:cubicBezTo>
                  <a:pt x="5200" y="14048"/>
                  <a:pt x="5162" y="14138"/>
                  <a:pt x="5116" y="14217"/>
                </a:cubicBezTo>
                <a:cubicBezTo>
                  <a:pt x="5062" y="14308"/>
                  <a:pt x="4887" y="14498"/>
                  <a:pt x="4858" y="14600"/>
                </a:cubicBezTo>
                <a:cubicBezTo>
                  <a:pt x="4843" y="14651"/>
                  <a:pt x="4762" y="14673"/>
                  <a:pt x="4762" y="14704"/>
                </a:cubicBezTo>
                <a:cubicBezTo>
                  <a:pt x="4763" y="14745"/>
                  <a:pt x="4776" y="14831"/>
                  <a:pt x="4835" y="15002"/>
                </a:cubicBezTo>
                <a:cubicBezTo>
                  <a:pt x="4853" y="15052"/>
                  <a:pt x="4894" y="15426"/>
                  <a:pt x="4874" y="15577"/>
                </a:cubicBezTo>
                <a:cubicBezTo>
                  <a:pt x="4862" y="15665"/>
                  <a:pt x="4862" y="15680"/>
                  <a:pt x="4884" y="15777"/>
                </a:cubicBezTo>
                <a:cubicBezTo>
                  <a:pt x="4891" y="15808"/>
                  <a:pt x="4815" y="15894"/>
                  <a:pt x="4763" y="15857"/>
                </a:cubicBezTo>
                <a:cubicBezTo>
                  <a:pt x="4697" y="15810"/>
                  <a:pt x="4642" y="15817"/>
                  <a:pt x="4635" y="15831"/>
                </a:cubicBezTo>
                <a:cubicBezTo>
                  <a:pt x="4545" y="15980"/>
                  <a:pt x="4218" y="16006"/>
                  <a:pt x="4291" y="16165"/>
                </a:cubicBezTo>
                <a:cubicBezTo>
                  <a:pt x="4313" y="16211"/>
                  <a:pt x="4334" y="16258"/>
                  <a:pt x="4353" y="16306"/>
                </a:cubicBezTo>
                <a:cubicBezTo>
                  <a:pt x="4375" y="16361"/>
                  <a:pt x="4387" y="16421"/>
                  <a:pt x="4389" y="16482"/>
                </a:cubicBezTo>
                <a:cubicBezTo>
                  <a:pt x="4390" y="16507"/>
                  <a:pt x="4480" y="16698"/>
                  <a:pt x="4552" y="16773"/>
                </a:cubicBezTo>
                <a:cubicBezTo>
                  <a:pt x="6125" y="18419"/>
                  <a:pt x="8343" y="19444"/>
                  <a:pt x="10800" y="19444"/>
                </a:cubicBezTo>
                <a:cubicBezTo>
                  <a:pt x="15574" y="19444"/>
                  <a:pt x="19444" y="15574"/>
                  <a:pt x="19444" y="10799"/>
                </a:cubicBezTo>
                <a:close/>
                <a:moveTo>
                  <a:pt x="13995" y="6151"/>
                </a:moveTo>
                <a:cubicBezTo>
                  <a:pt x="13994" y="6126"/>
                  <a:pt x="14038" y="6126"/>
                  <a:pt x="14042" y="6095"/>
                </a:cubicBezTo>
                <a:cubicBezTo>
                  <a:pt x="14044" y="6080"/>
                  <a:pt x="14037" y="6065"/>
                  <a:pt x="14026" y="6057"/>
                </a:cubicBezTo>
                <a:cubicBezTo>
                  <a:pt x="14010" y="6046"/>
                  <a:pt x="14003" y="6049"/>
                  <a:pt x="13984" y="6058"/>
                </a:cubicBezTo>
                <a:cubicBezTo>
                  <a:pt x="13973" y="6063"/>
                  <a:pt x="13960" y="6069"/>
                  <a:pt x="13946" y="6069"/>
                </a:cubicBezTo>
                <a:cubicBezTo>
                  <a:pt x="13935" y="6069"/>
                  <a:pt x="13925" y="6061"/>
                  <a:pt x="13923" y="6050"/>
                </a:cubicBezTo>
                <a:cubicBezTo>
                  <a:pt x="13922" y="6040"/>
                  <a:pt x="13926" y="6030"/>
                  <a:pt x="13935" y="6025"/>
                </a:cubicBezTo>
                <a:cubicBezTo>
                  <a:pt x="13938" y="6024"/>
                  <a:pt x="13940" y="6019"/>
                  <a:pt x="13938" y="6016"/>
                </a:cubicBezTo>
                <a:cubicBezTo>
                  <a:pt x="13937" y="6013"/>
                  <a:pt x="13934" y="6012"/>
                  <a:pt x="13931" y="6011"/>
                </a:cubicBezTo>
                <a:cubicBezTo>
                  <a:pt x="13902" y="6004"/>
                  <a:pt x="13876" y="5999"/>
                  <a:pt x="13856" y="5997"/>
                </a:cubicBezTo>
                <a:cubicBezTo>
                  <a:pt x="13817" y="5992"/>
                  <a:pt x="13777" y="5995"/>
                  <a:pt x="13739" y="6006"/>
                </a:cubicBezTo>
                <a:cubicBezTo>
                  <a:pt x="13708" y="6014"/>
                  <a:pt x="13706" y="6019"/>
                  <a:pt x="13699" y="6040"/>
                </a:cubicBezTo>
                <a:cubicBezTo>
                  <a:pt x="13679" y="6094"/>
                  <a:pt x="13672" y="6115"/>
                  <a:pt x="13665" y="6125"/>
                </a:cubicBezTo>
                <a:cubicBezTo>
                  <a:pt x="13638" y="6159"/>
                  <a:pt x="13620" y="6198"/>
                  <a:pt x="13610" y="6240"/>
                </a:cubicBezTo>
                <a:cubicBezTo>
                  <a:pt x="13606" y="6256"/>
                  <a:pt x="13597" y="6269"/>
                  <a:pt x="13579" y="6278"/>
                </a:cubicBezTo>
                <a:cubicBezTo>
                  <a:pt x="13579" y="6278"/>
                  <a:pt x="13579" y="6278"/>
                  <a:pt x="13577" y="6278"/>
                </a:cubicBezTo>
                <a:cubicBezTo>
                  <a:pt x="13577" y="6278"/>
                  <a:pt x="13566" y="6376"/>
                  <a:pt x="13567" y="6386"/>
                </a:cubicBezTo>
                <a:cubicBezTo>
                  <a:pt x="13568" y="6408"/>
                  <a:pt x="13581" y="6429"/>
                  <a:pt x="13574" y="6453"/>
                </a:cubicBezTo>
                <a:cubicBezTo>
                  <a:pt x="13567" y="6472"/>
                  <a:pt x="13539" y="6468"/>
                  <a:pt x="13532" y="6487"/>
                </a:cubicBezTo>
                <a:cubicBezTo>
                  <a:pt x="13532" y="6488"/>
                  <a:pt x="13532" y="6488"/>
                  <a:pt x="13532" y="6488"/>
                </a:cubicBezTo>
                <a:cubicBezTo>
                  <a:pt x="13521" y="6521"/>
                  <a:pt x="13535" y="6571"/>
                  <a:pt x="13543" y="6604"/>
                </a:cubicBezTo>
                <a:cubicBezTo>
                  <a:pt x="13543" y="6607"/>
                  <a:pt x="13542" y="6610"/>
                  <a:pt x="13539" y="6612"/>
                </a:cubicBezTo>
                <a:cubicBezTo>
                  <a:pt x="13536" y="6613"/>
                  <a:pt x="13533" y="6612"/>
                  <a:pt x="13531" y="6610"/>
                </a:cubicBezTo>
                <a:cubicBezTo>
                  <a:pt x="13517" y="6596"/>
                  <a:pt x="13510" y="6601"/>
                  <a:pt x="13507" y="6607"/>
                </a:cubicBezTo>
                <a:cubicBezTo>
                  <a:pt x="13504" y="6611"/>
                  <a:pt x="13504" y="6617"/>
                  <a:pt x="13507" y="6621"/>
                </a:cubicBezTo>
                <a:lnTo>
                  <a:pt x="13548" y="6677"/>
                </a:lnTo>
                <a:cubicBezTo>
                  <a:pt x="13588" y="6734"/>
                  <a:pt x="13642" y="6778"/>
                  <a:pt x="13706" y="6805"/>
                </a:cubicBezTo>
                <a:cubicBezTo>
                  <a:pt x="13741" y="6820"/>
                  <a:pt x="13775" y="6796"/>
                  <a:pt x="13809" y="6800"/>
                </a:cubicBezTo>
                <a:cubicBezTo>
                  <a:pt x="13848" y="6805"/>
                  <a:pt x="13886" y="6798"/>
                  <a:pt x="13925" y="6798"/>
                </a:cubicBezTo>
                <a:cubicBezTo>
                  <a:pt x="13938" y="6798"/>
                  <a:pt x="13964" y="6794"/>
                  <a:pt x="13981" y="6787"/>
                </a:cubicBezTo>
                <a:cubicBezTo>
                  <a:pt x="13994" y="6781"/>
                  <a:pt x="13996" y="6771"/>
                  <a:pt x="13997" y="6760"/>
                </a:cubicBezTo>
                <a:lnTo>
                  <a:pt x="13997" y="6757"/>
                </a:lnTo>
                <a:cubicBezTo>
                  <a:pt x="13998" y="6747"/>
                  <a:pt x="14000" y="6746"/>
                  <a:pt x="14042" y="6712"/>
                </a:cubicBezTo>
                <a:cubicBezTo>
                  <a:pt x="14073" y="6688"/>
                  <a:pt x="14111" y="6675"/>
                  <a:pt x="14142" y="6650"/>
                </a:cubicBezTo>
                <a:cubicBezTo>
                  <a:pt x="14195" y="6609"/>
                  <a:pt x="14262" y="6650"/>
                  <a:pt x="14319" y="6633"/>
                </a:cubicBezTo>
                <a:cubicBezTo>
                  <a:pt x="14332" y="6629"/>
                  <a:pt x="14511" y="6696"/>
                  <a:pt x="14522" y="6702"/>
                </a:cubicBezTo>
                <a:cubicBezTo>
                  <a:pt x="14523" y="6702"/>
                  <a:pt x="14523" y="6702"/>
                  <a:pt x="14523" y="6702"/>
                </a:cubicBezTo>
                <a:cubicBezTo>
                  <a:pt x="14576" y="6724"/>
                  <a:pt x="14717" y="6725"/>
                  <a:pt x="14751" y="6735"/>
                </a:cubicBezTo>
                <a:cubicBezTo>
                  <a:pt x="14764" y="6738"/>
                  <a:pt x="14785" y="6743"/>
                  <a:pt x="14805" y="6742"/>
                </a:cubicBezTo>
                <a:cubicBezTo>
                  <a:pt x="14806" y="6742"/>
                  <a:pt x="14808" y="6741"/>
                  <a:pt x="14809" y="6741"/>
                </a:cubicBezTo>
                <a:cubicBezTo>
                  <a:pt x="14837" y="6728"/>
                  <a:pt x="14854" y="6684"/>
                  <a:pt x="14893" y="6703"/>
                </a:cubicBezTo>
                <a:cubicBezTo>
                  <a:pt x="14961" y="6737"/>
                  <a:pt x="15151" y="6707"/>
                  <a:pt x="15105" y="6550"/>
                </a:cubicBezTo>
                <a:cubicBezTo>
                  <a:pt x="15080" y="6464"/>
                  <a:pt x="14967" y="6418"/>
                  <a:pt x="14933" y="6406"/>
                </a:cubicBezTo>
                <a:cubicBezTo>
                  <a:pt x="14831" y="6369"/>
                  <a:pt x="14764" y="6281"/>
                  <a:pt x="14674" y="6225"/>
                </a:cubicBezTo>
                <a:cubicBezTo>
                  <a:pt x="14635" y="6201"/>
                  <a:pt x="14588" y="6223"/>
                  <a:pt x="14547" y="6206"/>
                </a:cubicBezTo>
                <a:cubicBezTo>
                  <a:pt x="14454" y="6170"/>
                  <a:pt x="14454" y="6170"/>
                  <a:pt x="14450" y="6143"/>
                </a:cubicBezTo>
                <a:cubicBezTo>
                  <a:pt x="14449" y="6142"/>
                  <a:pt x="14450" y="6139"/>
                  <a:pt x="14451" y="6137"/>
                </a:cubicBezTo>
                <a:cubicBezTo>
                  <a:pt x="14476" y="6102"/>
                  <a:pt x="14495" y="6064"/>
                  <a:pt x="14506" y="6023"/>
                </a:cubicBezTo>
                <a:cubicBezTo>
                  <a:pt x="14507" y="6023"/>
                  <a:pt x="14507" y="6022"/>
                  <a:pt x="14507" y="6022"/>
                </a:cubicBezTo>
                <a:cubicBezTo>
                  <a:pt x="14511" y="6007"/>
                  <a:pt x="14517" y="6000"/>
                  <a:pt x="14501" y="5989"/>
                </a:cubicBezTo>
                <a:cubicBezTo>
                  <a:pt x="14480" y="5976"/>
                  <a:pt x="14439" y="5989"/>
                  <a:pt x="14435" y="5954"/>
                </a:cubicBezTo>
                <a:cubicBezTo>
                  <a:pt x="14432" y="5926"/>
                  <a:pt x="14491" y="5896"/>
                  <a:pt x="14515" y="5882"/>
                </a:cubicBezTo>
                <a:cubicBezTo>
                  <a:pt x="14536" y="5870"/>
                  <a:pt x="14544" y="5855"/>
                  <a:pt x="14548" y="5845"/>
                </a:cubicBezTo>
                <a:cubicBezTo>
                  <a:pt x="14554" y="5829"/>
                  <a:pt x="14535" y="5809"/>
                  <a:pt x="14527" y="5810"/>
                </a:cubicBezTo>
                <a:cubicBezTo>
                  <a:pt x="14499" y="5813"/>
                  <a:pt x="14421" y="5860"/>
                  <a:pt x="14409" y="5861"/>
                </a:cubicBezTo>
                <a:cubicBezTo>
                  <a:pt x="14409" y="5861"/>
                  <a:pt x="14409" y="5861"/>
                  <a:pt x="14409" y="5861"/>
                </a:cubicBezTo>
                <a:cubicBezTo>
                  <a:pt x="14405" y="5862"/>
                  <a:pt x="14402" y="5863"/>
                  <a:pt x="14399" y="5865"/>
                </a:cubicBezTo>
                <a:cubicBezTo>
                  <a:pt x="14399" y="5865"/>
                  <a:pt x="14399" y="5865"/>
                  <a:pt x="14399" y="5865"/>
                </a:cubicBezTo>
                <a:lnTo>
                  <a:pt x="14221" y="5967"/>
                </a:lnTo>
                <a:cubicBezTo>
                  <a:pt x="14221" y="5967"/>
                  <a:pt x="14221" y="5968"/>
                  <a:pt x="14220" y="5968"/>
                </a:cubicBezTo>
                <a:cubicBezTo>
                  <a:pt x="14188" y="5991"/>
                  <a:pt x="14171" y="6029"/>
                  <a:pt x="14174" y="6068"/>
                </a:cubicBezTo>
                <a:cubicBezTo>
                  <a:pt x="14177" y="6107"/>
                  <a:pt x="14199" y="6142"/>
                  <a:pt x="14234" y="6160"/>
                </a:cubicBezTo>
                <a:cubicBezTo>
                  <a:pt x="14249" y="6168"/>
                  <a:pt x="14270" y="6172"/>
                  <a:pt x="14263" y="6187"/>
                </a:cubicBezTo>
                <a:cubicBezTo>
                  <a:pt x="14259" y="6194"/>
                  <a:pt x="14162" y="6286"/>
                  <a:pt x="14152" y="6288"/>
                </a:cubicBezTo>
                <a:cubicBezTo>
                  <a:pt x="14125" y="6291"/>
                  <a:pt x="14117" y="6278"/>
                  <a:pt x="14114" y="6274"/>
                </a:cubicBezTo>
                <a:cubicBezTo>
                  <a:pt x="14113" y="6273"/>
                  <a:pt x="14113" y="6271"/>
                  <a:pt x="14112" y="6269"/>
                </a:cubicBezTo>
                <a:cubicBezTo>
                  <a:pt x="14097" y="6225"/>
                  <a:pt x="14062" y="6189"/>
                  <a:pt x="14013" y="6175"/>
                </a:cubicBezTo>
                <a:cubicBezTo>
                  <a:pt x="14002" y="6172"/>
                  <a:pt x="13995" y="6162"/>
                  <a:pt x="13995" y="6151"/>
                </a:cubicBezTo>
                <a:close/>
                <a:moveTo>
                  <a:pt x="21600" y="10799"/>
                </a:moveTo>
                <a:cubicBezTo>
                  <a:pt x="21600" y="16764"/>
                  <a:pt x="16764" y="21600"/>
                  <a:pt x="10799" y="21600"/>
                </a:cubicBezTo>
                <a:cubicBezTo>
                  <a:pt x="4835" y="21600"/>
                  <a:pt x="0" y="16764"/>
                  <a:pt x="0" y="10799"/>
                </a:cubicBezTo>
                <a:cubicBezTo>
                  <a:pt x="0" y="4835"/>
                  <a:pt x="4835" y="0"/>
                  <a:pt x="10799" y="0"/>
                </a:cubicBezTo>
                <a:cubicBezTo>
                  <a:pt x="16764" y="0"/>
                  <a:pt x="21600" y="4835"/>
                  <a:pt x="21600" y="10799"/>
                </a:cubicBezTo>
                <a:close/>
                <a:moveTo>
                  <a:pt x="9930" y="4828"/>
                </a:moveTo>
                <a:lnTo>
                  <a:pt x="9930" y="4828"/>
                </a:lnTo>
                <a:cubicBezTo>
                  <a:pt x="9928" y="4831"/>
                  <a:pt x="9926" y="4833"/>
                  <a:pt x="9925" y="4836"/>
                </a:cubicBezTo>
                <a:cubicBezTo>
                  <a:pt x="9922" y="4841"/>
                  <a:pt x="9924" y="4848"/>
                  <a:pt x="9929" y="4852"/>
                </a:cubicBezTo>
                <a:cubicBezTo>
                  <a:pt x="9934" y="4855"/>
                  <a:pt x="9941" y="4854"/>
                  <a:pt x="9945" y="4849"/>
                </a:cubicBezTo>
                <a:cubicBezTo>
                  <a:pt x="9950" y="4844"/>
                  <a:pt x="9956" y="4836"/>
                  <a:pt x="9964" y="4827"/>
                </a:cubicBezTo>
                <a:cubicBezTo>
                  <a:pt x="9972" y="4817"/>
                  <a:pt x="9975" y="4814"/>
                  <a:pt x="9986" y="4809"/>
                </a:cubicBezTo>
                <a:cubicBezTo>
                  <a:pt x="9995" y="4805"/>
                  <a:pt x="10004" y="4802"/>
                  <a:pt x="10013" y="4799"/>
                </a:cubicBezTo>
                <a:cubicBezTo>
                  <a:pt x="10017" y="4798"/>
                  <a:pt x="10021" y="4798"/>
                  <a:pt x="10024" y="4801"/>
                </a:cubicBezTo>
                <a:cubicBezTo>
                  <a:pt x="10026" y="4803"/>
                  <a:pt x="10028" y="4806"/>
                  <a:pt x="10028" y="4810"/>
                </a:cubicBezTo>
                <a:cubicBezTo>
                  <a:pt x="10027" y="4831"/>
                  <a:pt x="10034" y="4854"/>
                  <a:pt x="10013" y="4870"/>
                </a:cubicBezTo>
                <a:cubicBezTo>
                  <a:pt x="10001" y="4880"/>
                  <a:pt x="9991" y="4887"/>
                  <a:pt x="9984" y="4894"/>
                </a:cubicBezTo>
                <a:cubicBezTo>
                  <a:pt x="9977" y="4899"/>
                  <a:pt x="9975" y="4910"/>
                  <a:pt x="9979" y="4918"/>
                </a:cubicBezTo>
                <a:cubicBezTo>
                  <a:pt x="9984" y="4926"/>
                  <a:pt x="9993" y="4930"/>
                  <a:pt x="10002" y="4927"/>
                </a:cubicBezTo>
                <a:cubicBezTo>
                  <a:pt x="10002" y="4927"/>
                  <a:pt x="10002" y="4927"/>
                  <a:pt x="10003" y="4928"/>
                </a:cubicBezTo>
                <a:cubicBezTo>
                  <a:pt x="10004" y="4929"/>
                  <a:pt x="10005" y="4930"/>
                  <a:pt x="10005" y="4931"/>
                </a:cubicBezTo>
                <a:cubicBezTo>
                  <a:pt x="10011" y="4955"/>
                  <a:pt x="10012" y="4955"/>
                  <a:pt x="10045" y="4935"/>
                </a:cubicBezTo>
                <a:cubicBezTo>
                  <a:pt x="10046" y="4935"/>
                  <a:pt x="10047" y="4935"/>
                  <a:pt x="10048" y="4935"/>
                </a:cubicBezTo>
                <a:cubicBezTo>
                  <a:pt x="10049" y="4935"/>
                  <a:pt x="10049" y="4935"/>
                  <a:pt x="10049" y="4936"/>
                </a:cubicBezTo>
                <a:cubicBezTo>
                  <a:pt x="10054" y="4945"/>
                  <a:pt x="10061" y="4952"/>
                  <a:pt x="10070" y="4956"/>
                </a:cubicBezTo>
                <a:cubicBezTo>
                  <a:pt x="10082" y="4962"/>
                  <a:pt x="10091" y="4973"/>
                  <a:pt x="10094" y="4987"/>
                </a:cubicBezTo>
                <a:cubicBezTo>
                  <a:pt x="10094" y="4989"/>
                  <a:pt x="10095" y="4989"/>
                  <a:pt x="10095" y="4989"/>
                </a:cubicBezTo>
                <a:cubicBezTo>
                  <a:pt x="10095" y="4991"/>
                  <a:pt x="10095" y="4992"/>
                  <a:pt x="10096" y="4992"/>
                </a:cubicBezTo>
                <a:cubicBezTo>
                  <a:pt x="10107" y="5027"/>
                  <a:pt x="10098" y="5064"/>
                  <a:pt x="10072" y="5090"/>
                </a:cubicBezTo>
                <a:cubicBezTo>
                  <a:pt x="10047" y="5115"/>
                  <a:pt x="10009" y="5124"/>
                  <a:pt x="9975" y="5112"/>
                </a:cubicBezTo>
                <a:cubicBezTo>
                  <a:pt x="9969" y="5111"/>
                  <a:pt x="9963" y="5113"/>
                  <a:pt x="9959" y="5118"/>
                </a:cubicBezTo>
                <a:cubicBezTo>
                  <a:pt x="9956" y="5123"/>
                  <a:pt x="9956" y="5129"/>
                  <a:pt x="9960" y="5134"/>
                </a:cubicBezTo>
                <a:cubicBezTo>
                  <a:pt x="9963" y="5138"/>
                  <a:pt x="9967" y="5142"/>
                  <a:pt x="9967" y="5148"/>
                </a:cubicBezTo>
                <a:cubicBezTo>
                  <a:pt x="9966" y="5169"/>
                  <a:pt x="9940" y="5161"/>
                  <a:pt x="9931" y="5176"/>
                </a:cubicBezTo>
                <a:cubicBezTo>
                  <a:pt x="9931" y="5176"/>
                  <a:pt x="9931" y="5176"/>
                  <a:pt x="9931" y="5176"/>
                </a:cubicBezTo>
                <a:cubicBezTo>
                  <a:pt x="9931" y="5177"/>
                  <a:pt x="9930" y="5178"/>
                  <a:pt x="9930" y="5179"/>
                </a:cubicBezTo>
                <a:cubicBezTo>
                  <a:pt x="9930" y="5182"/>
                  <a:pt x="9931" y="5185"/>
                  <a:pt x="9933" y="5187"/>
                </a:cubicBezTo>
                <a:cubicBezTo>
                  <a:pt x="9935" y="5189"/>
                  <a:pt x="9938" y="5189"/>
                  <a:pt x="9940" y="5189"/>
                </a:cubicBezTo>
                <a:cubicBezTo>
                  <a:pt x="9953" y="5186"/>
                  <a:pt x="9963" y="5176"/>
                  <a:pt x="9976" y="5174"/>
                </a:cubicBezTo>
                <a:cubicBezTo>
                  <a:pt x="10000" y="5173"/>
                  <a:pt x="9982" y="5234"/>
                  <a:pt x="9974" y="5243"/>
                </a:cubicBezTo>
                <a:cubicBezTo>
                  <a:pt x="9965" y="5253"/>
                  <a:pt x="9903" y="5275"/>
                  <a:pt x="9883" y="5278"/>
                </a:cubicBezTo>
                <a:cubicBezTo>
                  <a:pt x="9870" y="5280"/>
                  <a:pt x="9862" y="5281"/>
                  <a:pt x="9858" y="5286"/>
                </a:cubicBezTo>
                <a:cubicBezTo>
                  <a:pt x="9854" y="5290"/>
                  <a:pt x="9851" y="5316"/>
                  <a:pt x="9869" y="5324"/>
                </a:cubicBezTo>
                <a:cubicBezTo>
                  <a:pt x="9895" y="5337"/>
                  <a:pt x="9920" y="5314"/>
                  <a:pt x="9946" y="5320"/>
                </a:cubicBezTo>
                <a:cubicBezTo>
                  <a:pt x="9971" y="5327"/>
                  <a:pt x="9994" y="5340"/>
                  <a:pt x="10011" y="5359"/>
                </a:cubicBezTo>
                <a:cubicBezTo>
                  <a:pt x="10013" y="5361"/>
                  <a:pt x="10015" y="5362"/>
                  <a:pt x="10017" y="5363"/>
                </a:cubicBezTo>
                <a:cubicBezTo>
                  <a:pt x="10025" y="5366"/>
                  <a:pt x="10035" y="5366"/>
                  <a:pt x="10043" y="5362"/>
                </a:cubicBezTo>
                <a:cubicBezTo>
                  <a:pt x="10045" y="5361"/>
                  <a:pt x="10047" y="5360"/>
                  <a:pt x="10049" y="5358"/>
                </a:cubicBezTo>
                <a:cubicBezTo>
                  <a:pt x="10056" y="5353"/>
                  <a:pt x="10063" y="5350"/>
                  <a:pt x="10071" y="5350"/>
                </a:cubicBezTo>
                <a:cubicBezTo>
                  <a:pt x="10076" y="5350"/>
                  <a:pt x="10081" y="5353"/>
                  <a:pt x="10083" y="5359"/>
                </a:cubicBezTo>
                <a:cubicBezTo>
                  <a:pt x="10085" y="5364"/>
                  <a:pt x="10083" y="5370"/>
                  <a:pt x="10079" y="5374"/>
                </a:cubicBezTo>
                <a:cubicBezTo>
                  <a:pt x="10060" y="5388"/>
                  <a:pt x="10040" y="5401"/>
                  <a:pt x="10013" y="5398"/>
                </a:cubicBezTo>
                <a:cubicBezTo>
                  <a:pt x="9999" y="5396"/>
                  <a:pt x="9985" y="5396"/>
                  <a:pt x="9970" y="5398"/>
                </a:cubicBezTo>
                <a:cubicBezTo>
                  <a:pt x="9926" y="5402"/>
                  <a:pt x="9885" y="5422"/>
                  <a:pt x="9853" y="5454"/>
                </a:cubicBezTo>
                <a:cubicBezTo>
                  <a:pt x="9843" y="5465"/>
                  <a:pt x="9831" y="5476"/>
                  <a:pt x="9821" y="5487"/>
                </a:cubicBezTo>
                <a:cubicBezTo>
                  <a:pt x="9816" y="5492"/>
                  <a:pt x="9815" y="5501"/>
                  <a:pt x="9820" y="5507"/>
                </a:cubicBezTo>
                <a:cubicBezTo>
                  <a:pt x="9825" y="5513"/>
                  <a:pt x="9834" y="5515"/>
                  <a:pt x="9840" y="5510"/>
                </a:cubicBezTo>
                <a:cubicBezTo>
                  <a:pt x="9845" y="5508"/>
                  <a:pt x="9850" y="5505"/>
                  <a:pt x="9856" y="5501"/>
                </a:cubicBezTo>
                <a:cubicBezTo>
                  <a:pt x="9875" y="5489"/>
                  <a:pt x="9909" y="5476"/>
                  <a:pt x="9928" y="5512"/>
                </a:cubicBezTo>
                <a:cubicBezTo>
                  <a:pt x="9928" y="5512"/>
                  <a:pt x="9928" y="5512"/>
                  <a:pt x="9929" y="5512"/>
                </a:cubicBezTo>
                <a:cubicBezTo>
                  <a:pt x="9931" y="5513"/>
                  <a:pt x="9934" y="5512"/>
                  <a:pt x="9937" y="5510"/>
                </a:cubicBezTo>
                <a:cubicBezTo>
                  <a:pt x="9962" y="5491"/>
                  <a:pt x="9975" y="5456"/>
                  <a:pt x="10012" y="5453"/>
                </a:cubicBezTo>
                <a:cubicBezTo>
                  <a:pt x="10038" y="5451"/>
                  <a:pt x="10058" y="5476"/>
                  <a:pt x="10085" y="5471"/>
                </a:cubicBezTo>
                <a:cubicBezTo>
                  <a:pt x="10116" y="5465"/>
                  <a:pt x="10141" y="5441"/>
                  <a:pt x="10174" y="5443"/>
                </a:cubicBezTo>
                <a:cubicBezTo>
                  <a:pt x="10186" y="5444"/>
                  <a:pt x="10220" y="5453"/>
                  <a:pt x="10223" y="5455"/>
                </a:cubicBezTo>
                <a:cubicBezTo>
                  <a:pt x="10232" y="5460"/>
                  <a:pt x="10232" y="5460"/>
                  <a:pt x="10281" y="5461"/>
                </a:cubicBezTo>
                <a:cubicBezTo>
                  <a:pt x="10302" y="5462"/>
                  <a:pt x="10317" y="5478"/>
                  <a:pt x="10337" y="5481"/>
                </a:cubicBezTo>
                <a:cubicBezTo>
                  <a:pt x="10360" y="5485"/>
                  <a:pt x="10382" y="5471"/>
                  <a:pt x="10406" y="5473"/>
                </a:cubicBezTo>
                <a:cubicBezTo>
                  <a:pt x="10406" y="5473"/>
                  <a:pt x="10406" y="5473"/>
                  <a:pt x="10406" y="5473"/>
                </a:cubicBezTo>
                <a:cubicBezTo>
                  <a:pt x="10406" y="5473"/>
                  <a:pt x="10406" y="5473"/>
                  <a:pt x="10406" y="5473"/>
                </a:cubicBezTo>
                <a:cubicBezTo>
                  <a:pt x="10407" y="5473"/>
                  <a:pt x="10477" y="5459"/>
                  <a:pt x="10476" y="5430"/>
                </a:cubicBezTo>
                <a:cubicBezTo>
                  <a:pt x="10476" y="5430"/>
                  <a:pt x="10476" y="5429"/>
                  <a:pt x="10475" y="5429"/>
                </a:cubicBezTo>
                <a:cubicBezTo>
                  <a:pt x="10475" y="5429"/>
                  <a:pt x="10475" y="5428"/>
                  <a:pt x="10474" y="5428"/>
                </a:cubicBezTo>
                <a:cubicBezTo>
                  <a:pt x="10450" y="5414"/>
                  <a:pt x="10433" y="5388"/>
                  <a:pt x="10430" y="5360"/>
                </a:cubicBezTo>
                <a:cubicBezTo>
                  <a:pt x="10430" y="5357"/>
                  <a:pt x="10431" y="5355"/>
                  <a:pt x="10433" y="5355"/>
                </a:cubicBezTo>
                <a:cubicBezTo>
                  <a:pt x="10435" y="5354"/>
                  <a:pt x="10438" y="5354"/>
                  <a:pt x="10440" y="5356"/>
                </a:cubicBezTo>
                <a:cubicBezTo>
                  <a:pt x="10441" y="5357"/>
                  <a:pt x="10443" y="5358"/>
                  <a:pt x="10444" y="5359"/>
                </a:cubicBezTo>
                <a:cubicBezTo>
                  <a:pt x="10452" y="5364"/>
                  <a:pt x="10456" y="5365"/>
                  <a:pt x="10459" y="5363"/>
                </a:cubicBezTo>
                <a:cubicBezTo>
                  <a:pt x="10476" y="5351"/>
                  <a:pt x="10494" y="5339"/>
                  <a:pt x="10512" y="5329"/>
                </a:cubicBezTo>
                <a:cubicBezTo>
                  <a:pt x="10522" y="5324"/>
                  <a:pt x="10528" y="5313"/>
                  <a:pt x="10533" y="5292"/>
                </a:cubicBezTo>
                <a:cubicBezTo>
                  <a:pt x="10535" y="5285"/>
                  <a:pt x="10541" y="5251"/>
                  <a:pt x="10499" y="5228"/>
                </a:cubicBezTo>
                <a:cubicBezTo>
                  <a:pt x="10498" y="5227"/>
                  <a:pt x="10498" y="5227"/>
                  <a:pt x="10498" y="5227"/>
                </a:cubicBezTo>
                <a:cubicBezTo>
                  <a:pt x="10494" y="5225"/>
                  <a:pt x="10415" y="5184"/>
                  <a:pt x="10392" y="5196"/>
                </a:cubicBezTo>
                <a:cubicBezTo>
                  <a:pt x="10377" y="5204"/>
                  <a:pt x="10377" y="5204"/>
                  <a:pt x="10349" y="5190"/>
                </a:cubicBezTo>
                <a:cubicBezTo>
                  <a:pt x="10348" y="5186"/>
                  <a:pt x="10350" y="5182"/>
                  <a:pt x="10353" y="5179"/>
                </a:cubicBezTo>
                <a:cubicBezTo>
                  <a:pt x="10385" y="5155"/>
                  <a:pt x="10385" y="5155"/>
                  <a:pt x="10384" y="5148"/>
                </a:cubicBezTo>
                <a:cubicBezTo>
                  <a:pt x="10383" y="5133"/>
                  <a:pt x="10375" y="5122"/>
                  <a:pt x="10366" y="5112"/>
                </a:cubicBezTo>
                <a:cubicBezTo>
                  <a:pt x="10358" y="5103"/>
                  <a:pt x="10357" y="5090"/>
                  <a:pt x="10364" y="5081"/>
                </a:cubicBezTo>
                <a:cubicBezTo>
                  <a:pt x="10364" y="5080"/>
                  <a:pt x="10364" y="5080"/>
                  <a:pt x="10364" y="5080"/>
                </a:cubicBezTo>
                <a:cubicBezTo>
                  <a:pt x="10370" y="5072"/>
                  <a:pt x="10339" y="5005"/>
                  <a:pt x="10339" y="5004"/>
                </a:cubicBezTo>
                <a:cubicBezTo>
                  <a:pt x="10336" y="5002"/>
                  <a:pt x="10335" y="5000"/>
                  <a:pt x="10331" y="5001"/>
                </a:cubicBezTo>
                <a:cubicBezTo>
                  <a:pt x="10318" y="5002"/>
                  <a:pt x="10304" y="5002"/>
                  <a:pt x="10291" y="5002"/>
                </a:cubicBezTo>
                <a:cubicBezTo>
                  <a:pt x="10289" y="5002"/>
                  <a:pt x="10287" y="5002"/>
                  <a:pt x="10284" y="5003"/>
                </a:cubicBezTo>
                <a:cubicBezTo>
                  <a:pt x="10283" y="5003"/>
                  <a:pt x="10283" y="5003"/>
                  <a:pt x="10283" y="5002"/>
                </a:cubicBezTo>
                <a:cubicBezTo>
                  <a:pt x="10282" y="5001"/>
                  <a:pt x="10282" y="5000"/>
                  <a:pt x="10282" y="5000"/>
                </a:cubicBezTo>
                <a:cubicBezTo>
                  <a:pt x="10287" y="4982"/>
                  <a:pt x="10270" y="4971"/>
                  <a:pt x="10269" y="4956"/>
                </a:cubicBezTo>
                <a:cubicBezTo>
                  <a:pt x="10267" y="4941"/>
                  <a:pt x="10271" y="4925"/>
                  <a:pt x="10273" y="4910"/>
                </a:cubicBezTo>
                <a:cubicBezTo>
                  <a:pt x="10274" y="4897"/>
                  <a:pt x="10273" y="4881"/>
                  <a:pt x="10268" y="4866"/>
                </a:cubicBezTo>
                <a:cubicBezTo>
                  <a:pt x="10253" y="4812"/>
                  <a:pt x="10255" y="4754"/>
                  <a:pt x="10274" y="4702"/>
                </a:cubicBezTo>
                <a:cubicBezTo>
                  <a:pt x="10283" y="4680"/>
                  <a:pt x="10294" y="4659"/>
                  <a:pt x="10307" y="4640"/>
                </a:cubicBezTo>
                <a:cubicBezTo>
                  <a:pt x="10339" y="4597"/>
                  <a:pt x="10198" y="4602"/>
                  <a:pt x="10171" y="4604"/>
                </a:cubicBezTo>
                <a:cubicBezTo>
                  <a:pt x="10169" y="4604"/>
                  <a:pt x="10167" y="4603"/>
                  <a:pt x="10166" y="4601"/>
                </a:cubicBezTo>
                <a:cubicBezTo>
                  <a:pt x="10165" y="4600"/>
                  <a:pt x="10165" y="4597"/>
                  <a:pt x="10166" y="4596"/>
                </a:cubicBezTo>
                <a:cubicBezTo>
                  <a:pt x="10173" y="4586"/>
                  <a:pt x="10174" y="4572"/>
                  <a:pt x="10184" y="4563"/>
                </a:cubicBezTo>
                <a:cubicBezTo>
                  <a:pt x="10197" y="4551"/>
                  <a:pt x="10214" y="4547"/>
                  <a:pt x="10229" y="4538"/>
                </a:cubicBezTo>
                <a:cubicBezTo>
                  <a:pt x="10261" y="4518"/>
                  <a:pt x="10234" y="4505"/>
                  <a:pt x="10222" y="4502"/>
                </a:cubicBezTo>
                <a:cubicBezTo>
                  <a:pt x="10194" y="4495"/>
                  <a:pt x="10164" y="4491"/>
                  <a:pt x="10135" y="4491"/>
                </a:cubicBezTo>
                <a:cubicBezTo>
                  <a:pt x="10124" y="4491"/>
                  <a:pt x="10113" y="4492"/>
                  <a:pt x="10102" y="4497"/>
                </a:cubicBezTo>
                <a:cubicBezTo>
                  <a:pt x="10094" y="4500"/>
                  <a:pt x="10086" y="4509"/>
                  <a:pt x="10077" y="4521"/>
                </a:cubicBezTo>
                <a:cubicBezTo>
                  <a:pt x="10060" y="4545"/>
                  <a:pt x="10039" y="4567"/>
                  <a:pt x="10015" y="4586"/>
                </a:cubicBezTo>
                <a:cubicBezTo>
                  <a:pt x="10014" y="4587"/>
                  <a:pt x="10013" y="4588"/>
                  <a:pt x="10011" y="4589"/>
                </a:cubicBezTo>
                <a:cubicBezTo>
                  <a:pt x="10005" y="4594"/>
                  <a:pt x="9996" y="4595"/>
                  <a:pt x="9989" y="4592"/>
                </a:cubicBezTo>
                <a:cubicBezTo>
                  <a:pt x="9985" y="4590"/>
                  <a:pt x="9980" y="4590"/>
                  <a:pt x="9975" y="4592"/>
                </a:cubicBezTo>
                <a:cubicBezTo>
                  <a:pt x="9974" y="4592"/>
                  <a:pt x="9973" y="4593"/>
                  <a:pt x="9973" y="4593"/>
                </a:cubicBezTo>
                <a:cubicBezTo>
                  <a:pt x="9964" y="4597"/>
                  <a:pt x="9958" y="4603"/>
                  <a:pt x="9954" y="4610"/>
                </a:cubicBezTo>
                <a:cubicBezTo>
                  <a:pt x="9949" y="4619"/>
                  <a:pt x="9950" y="4631"/>
                  <a:pt x="9957" y="4638"/>
                </a:cubicBezTo>
                <a:cubicBezTo>
                  <a:pt x="9964" y="4646"/>
                  <a:pt x="9975" y="4648"/>
                  <a:pt x="9984" y="4643"/>
                </a:cubicBezTo>
                <a:lnTo>
                  <a:pt x="9985" y="4643"/>
                </a:lnTo>
                <a:cubicBezTo>
                  <a:pt x="9986" y="4646"/>
                  <a:pt x="9986" y="4650"/>
                  <a:pt x="9985" y="4652"/>
                </a:cubicBezTo>
                <a:cubicBezTo>
                  <a:pt x="9979" y="4664"/>
                  <a:pt x="9978" y="4676"/>
                  <a:pt x="9973" y="4688"/>
                </a:cubicBezTo>
                <a:cubicBezTo>
                  <a:pt x="9972" y="4689"/>
                  <a:pt x="9971" y="4690"/>
                  <a:pt x="9970" y="4691"/>
                </a:cubicBezTo>
                <a:cubicBezTo>
                  <a:pt x="9968" y="4691"/>
                  <a:pt x="9965" y="4690"/>
                  <a:pt x="9964" y="4688"/>
                </a:cubicBezTo>
                <a:cubicBezTo>
                  <a:pt x="9958" y="4679"/>
                  <a:pt x="9955" y="4679"/>
                  <a:pt x="9951" y="4680"/>
                </a:cubicBezTo>
                <a:cubicBezTo>
                  <a:pt x="9951" y="4680"/>
                  <a:pt x="9950" y="4680"/>
                  <a:pt x="9950" y="4680"/>
                </a:cubicBezTo>
                <a:cubicBezTo>
                  <a:pt x="9933" y="4684"/>
                  <a:pt x="9921" y="4723"/>
                  <a:pt x="9922" y="4734"/>
                </a:cubicBezTo>
                <a:cubicBezTo>
                  <a:pt x="9922" y="4738"/>
                  <a:pt x="9923" y="4741"/>
                  <a:pt x="9925" y="4743"/>
                </a:cubicBezTo>
                <a:cubicBezTo>
                  <a:pt x="9947" y="4766"/>
                  <a:pt x="9949" y="4802"/>
                  <a:pt x="9930" y="4828"/>
                </a:cubicBezTo>
                <a:close/>
                <a:moveTo>
                  <a:pt x="11792" y="7486"/>
                </a:moveTo>
                <a:cubicBezTo>
                  <a:pt x="11788" y="7480"/>
                  <a:pt x="11810" y="7414"/>
                  <a:pt x="11827" y="7420"/>
                </a:cubicBezTo>
                <a:cubicBezTo>
                  <a:pt x="11839" y="7424"/>
                  <a:pt x="11835" y="7430"/>
                  <a:pt x="11850" y="7431"/>
                </a:cubicBezTo>
                <a:cubicBezTo>
                  <a:pt x="11864" y="7432"/>
                  <a:pt x="11872" y="7415"/>
                  <a:pt x="11887" y="7418"/>
                </a:cubicBezTo>
                <a:cubicBezTo>
                  <a:pt x="11910" y="7422"/>
                  <a:pt x="11927" y="7444"/>
                  <a:pt x="11951" y="7445"/>
                </a:cubicBezTo>
                <a:cubicBezTo>
                  <a:pt x="11970" y="7445"/>
                  <a:pt x="11981" y="7427"/>
                  <a:pt x="11998" y="7425"/>
                </a:cubicBezTo>
                <a:cubicBezTo>
                  <a:pt x="12011" y="7424"/>
                  <a:pt x="12023" y="7432"/>
                  <a:pt x="12036" y="7429"/>
                </a:cubicBezTo>
                <a:cubicBezTo>
                  <a:pt x="12050" y="7426"/>
                  <a:pt x="12060" y="7417"/>
                  <a:pt x="12072" y="7410"/>
                </a:cubicBezTo>
                <a:cubicBezTo>
                  <a:pt x="12094" y="7397"/>
                  <a:pt x="12092" y="7409"/>
                  <a:pt x="12118" y="7406"/>
                </a:cubicBezTo>
                <a:cubicBezTo>
                  <a:pt x="12126" y="7405"/>
                  <a:pt x="12133" y="7400"/>
                  <a:pt x="12141" y="7399"/>
                </a:cubicBezTo>
                <a:cubicBezTo>
                  <a:pt x="12143" y="7398"/>
                  <a:pt x="12144" y="7398"/>
                  <a:pt x="12146" y="7398"/>
                </a:cubicBezTo>
                <a:cubicBezTo>
                  <a:pt x="12158" y="7400"/>
                  <a:pt x="12163" y="7407"/>
                  <a:pt x="12160" y="7421"/>
                </a:cubicBezTo>
                <a:cubicBezTo>
                  <a:pt x="12154" y="7451"/>
                  <a:pt x="12130" y="7474"/>
                  <a:pt x="12126" y="7505"/>
                </a:cubicBezTo>
                <a:cubicBezTo>
                  <a:pt x="12123" y="7525"/>
                  <a:pt x="12149" y="7536"/>
                  <a:pt x="12143" y="7558"/>
                </a:cubicBezTo>
                <a:cubicBezTo>
                  <a:pt x="12126" y="7613"/>
                  <a:pt x="12110" y="7615"/>
                  <a:pt x="12100" y="7617"/>
                </a:cubicBezTo>
                <a:cubicBezTo>
                  <a:pt x="12085" y="7620"/>
                  <a:pt x="12074" y="7615"/>
                  <a:pt x="12068" y="7612"/>
                </a:cubicBezTo>
                <a:cubicBezTo>
                  <a:pt x="12050" y="7603"/>
                  <a:pt x="12037" y="7586"/>
                  <a:pt x="12019" y="7575"/>
                </a:cubicBezTo>
                <a:cubicBezTo>
                  <a:pt x="12009" y="7570"/>
                  <a:pt x="11998" y="7568"/>
                  <a:pt x="11988" y="7564"/>
                </a:cubicBezTo>
                <a:cubicBezTo>
                  <a:pt x="11958" y="7551"/>
                  <a:pt x="11869" y="7489"/>
                  <a:pt x="11841" y="7491"/>
                </a:cubicBezTo>
                <a:cubicBezTo>
                  <a:pt x="11831" y="7491"/>
                  <a:pt x="11823" y="7499"/>
                  <a:pt x="11813" y="7498"/>
                </a:cubicBezTo>
                <a:cubicBezTo>
                  <a:pt x="11813" y="7498"/>
                  <a:pt x="11812" y="7498"/>
                  <a:pt x="11812" y="7498"/>
                </a:cubicBezTo>
                <a:cubicBezTo>
                  <a:pt x="11807" y="7498"/>
                  <a:pt x="11798" y="7496"/>
                  <a:pt x="11792" y="748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49" name="AutoShape 9"/>
          <p:cNvSpPr>
            <a:spLocks/>
          </p:cNvSpPr>
          <p:nvPr/>
        </p:nvSpPr>
        <p:spPr bwMode="auto">
          <a:xfrm>
            <a:off x="5448300" y="10288588"/>
            <a:ext cx="279400" cy="279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1" y="14787"/>
                </a:moveTo>
                <a:cubicBezTo>
                  <a:pt x="8600" y="14787"/>
                  <a:pt x="6814" y="13002"/>
                  <a:pt x="6814" y="10801"/>
                </a:cubicBezTo>
                <a:cubicBezTo>
                  <a:pt x="6814" y="8598"/>
                  <a:pt x="8600" y="6815"/>
                  <a:pt x="10801" y="6815"/>
                </a:cubicBezTo>
                <a:cubicBezTo>
                  <a:pt x="13000" y="6815"/>
                  <a:pt x="14785" y="8598"/>
                  <a:pt x="14785" y="10801"/>
                </a:cubicBezTo>
                <a:cubicBezTo>
                  <a:pt x="14785" y="13002"/>
                  <a:pt x="13000" y="14787"/>
                  <a:pt x="10801" y="14787"/>
                </a:cubicBezTo>
                <a:close/>
                <a:moveTo>
                  <a:pt x="10801" y="0"/>
                </a:moveTo>
                <a:cubicBezTo>
                  <a:pt x="4836" y="0"/>
                  <a:pt x="0" y="4837"/>
                  <a:pt x="0" y="10801"/>
                </a:cubicBezTo>
                <a:cubicBezTo>
                  <a:pt x="0" y="16765"/>
                  <a:pt x="4836" y="21599"/>
                  <a:pt x="10801" y="21599"/>
                </a:cubicBezTo>
                <a:cubicBezTo>
                  <a:pt x="16765" y="21599"/>
                  <a:pt x="21599" y="16765"/>
                  <a:pt x="21599" y="10801"/>
                </a:cubicBezTo>
                <a:cubicBezTo>
                  <a:pt x="21599" y="4837"/>
                  <a:pt x="16765" y="0"/>
                  <a:pt x="10801" y="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50" name="AutoShape 10"/>
          <p:cNvSpPr>
            <a:spLocks/>
          </p:cNvSpPr>
          <p:nvPr/>
        </p:nvSpPr>
        <p:spPr bwMode="auto">
          <a:xfrm>
            <a:off x="5372100" y="9601200"/>
            <a:ext cx="1473200" cy="952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27" y="19765"/>
                </a:moveTo>
                <a:cubicBezTo>
                  <a:pt x="14950" y="19765"/>
                  <a:pt x="14644" y="19284"/>
                  <a:pt x="14644" y="18692"/>
                </a:cubicBezTo>
                <a:cubicBezTo>
                  <a:pt x="14644" y="18099"/>
                  <a:pt x="14950" y="17618"/>
                  <a:pt x="15327" y="17618"/>
                </a:cubicBezTo>
                <a:cubicBezTo>
                  <a:pt x="15705" y="17618"/>
                  <a:pt x="16011" y="18099"/>
                  <a:pt x="16011" y="18692"/>
                </a:cubicBezTo>
                <a:cubicBezTo>
                  <a:pt x="16011" y="19284"/>
                  <a:pt x="15705" y="19765"/>
                  <a:pt x="15327" y="19765"/>
                </a:cubicBezTo>
                <a:close/>
                <a:moveTo>
                  <a:pt x="6949" y="11911"/>
                </a:moveTo>
                <a:lnTo>
                  <a:pt x="3418" y="11911"/>
                </a:lnTo>
                <a:lnTo>
                  <a:pt x="3944" y="8491"/>
                </a:lnTo>
                <a:lnTo>
                  <a:pt x="6949" y="8491"/>
                </a:lnTo>
                <a:cubicBezTo>
                  <a:pt x="6949" y="8491"/>
                  <a:pt x="6949" y="11911"/>
                  <a:pt x="6949" y="11911"/>
                </a:cubicBezTo>
                <a:close/>
                <a:moveTo>
                  <a:pt x="4996" y="0"/>
                </a:moveTo>
                <a:lnTo>
                  <a:pt x="4996" y="6486"/>
                </a:lnTo>
                <a:lnTo>
                  <a:pt x="2892" y="6486"/>
                </a:lnTo>
                <a:lnTo>
                  <a:pt x="2216" y="11685"/>
                </a:lnTo>
                <a:lnTo>
                  <a:pt x="0" y="13380"/>
                </a:lnTo>
                <a:lnTo>
                  <a:pt x="0" y="18692"/>
                </a:lnTo>
                <a:lnTo>
                  <a:pt x="986" y="18692"/>
                </a:lnTo>
                <a:cubicBezTo>
                  <a:pt x="986" y="16786"/>
                  <a:pt x="1970" y="15242"/>
                  <a:pt x="3184" y="15242"/>
                </a:cubicBezTo>
                <a:cubicBezTo>
                  <a:pt x="4398" y="15242"/>
                  <a:pt x="5381" y="16786"/>
                  <a:pt x="5381" y="18692"/>
                </a:cubicBezTo>
                <a:lnTo>
                  <a:pt x="11044" y="18692"/>
                </a:lnTo>
                <a:lnTo>
                  <a:pt x="12434" y="16510"/>
                </a:lnTo>
                <a:lnTo>
                  <a:pt x="14104" y="16510"/>
                </a:lnTo>
                <a:cubicBezTo>
                  <a:pt x="13718" y="17043"/>
                  <a:pt x="13475" y="17822"/>
                  <a:pt x="13475" y="18692"/>
                </a:cubicBezTo>
                <a:cubicBezTo>
                  <a:pt x="13475" y="20298"/>
                  <a:pt x="14305" y="21600"/>
                  <a:pt x="15327" y="21600"/>
                </a:cubicBezTo>
                <a:cubicBezTo>
                  <a:pt x="16351" y="21600"/>
                  <a:pt x="17180" y="20298"/>
                  <a:pt x="17180" y="18692"/>
                </a:cubicBezTo>
                <a:cubicBezTo>
                  <a:pt x="17180" y="17822"/>
                  <a:pt x="16937" y="17043"/>
                  <a:pt x="16552" y="16510"/>
                </a:cubicBezTo>
                <a:lnTo>
                  <a:pt x="20510" y="16510"/>
                </a:lnTo>
                <a:lnTo>
                  <a:pt x="20510" y="15095"/>
                </a:lnTo>
                <a:lnTo>
                  <a:pt x="21599" y="15095"/>
                </a:lnTo>
                <a:lnTo>
                  <a:pt x="21599" y="0"/>
                </a:lnTo>
                <a:cubicBezTo>
                  <a:pt x="21599" y="0"/>
                  <a:pt x="4996" y="0"/>
                  <a:pt x="4996" y="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51" name="AutoShape 11"/>
          <p:cNvSpPr>
            <a:spLocks/>
          </p:cNvSpPr>
          <p:nvPr/>
        </p:nvSpPr>
        <p:spPr bwMode="auto">
          <a:xfrm>
            <a:off x="6985000" y="7691438"/>
            <a:ext cx="939800" cy="927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207" y="16168"/>
                </a:moveTo>
                <a:lnTo>
                  <a:pt x="8207" y="5696"/>
                </a:lnTo>
                <a:lnTo>
                  <a:pt x="16643" y="10932"/>
                </a:lnTo>
                <a:cubicBezTo>
                  <a:pt x="16643" y="10932"/>
                  <a:pt x="8207" y="16168"/>
                  <a:pt x="8207" y="16168"/>
                </a:cubicBezTo>
                <a:close/>
                <a:moveTo>
                  <a:pt x="10799" y="0"/>
                </a:moveTo>
                <a:cubicBezTo>
                  <a:pt x="4835" y="0"/>
                  <a:pt x="0" y="4835"/>
                  <a:pt x="0" y="10800"/>
                </a:cubicBezTo>
                <a:cubicBezTo>
                  <a:pt x="0" y="16764"/>
                  <a:pt x="4835" y="21600"/>
                  <a:pt x="10799" y="21600"/>
                </a:cubicBezTo>
                <a:cubicBezTo>
                  <a:pt x="16764" y="21600"/>
                  <a:pt x="21600" y="16764"/>
                  <a:pt x="21600" y="10800"/>
                </a:cubicBezTo>
                <a:cubicBezTo>
                  <a:pt x="21600" y="4835"/>
                  <a:pt x="16764" y="0"/>
                  <a:pt x="10799" y="0"/>
                </a:cubicBezTo>
                <a:cubicBezTo>
                  <a:pt x="10799" y="0"/>
                  <a:pt x="10799" y="0"/>
                  <a:pt x="10799" y="0"/>
                </a:cubicBezTo>
                <a:close/>
                <a:moveTo>
                  <a:pt x="10799" y="2122"/>
                </a:moveTo>
                <a:cubicBezTo>
                  <a:pt x="13129" y="2122"/>
                  <a:pt x="15318" y="3028"/>
                  <a:pt x="16962" y="4673"/>
                </a:cubicBezTo>
                <a:cubicBezTo>
                  <a:pt x="18600" y="6311"/>
                  <a:pt x="19502" y="8486"/>
                  <a:pt x="19502" y="10800"/>
                </a:cubicBezTo>
                <a:cubicBezTo>
                  <a:pt x="19502" y="13112"/>
                  <a:pt x="18600" y="15288"/>
                  <a:pt x="16962" y="16926"/>
                </a:cubicBezTo>
                <a:cubicBezTo>
                  <a:pt x="15318" y="18571"/>
                  <a:pt x="13129" y="19477"/>
                  <a:pt x="10799" y="19477"/>
                </a:cubicBezTo>
                <a:cubicBezTo>
                  <a:pt x="8470" y="19477"/>
                  <a:pt x="6281" y="18571"/>
                  <a:pt x="4637" y="16926"/>
                </a:cubicBezTo>
                <a:cubicBezTo>
                  <a:pt x="2999" y="15288"/>
                  <a:pt x="2097" y="13112"/>
                  <a:pt x="2097" y="10800"/>
                </a:cubicBezTo>
                <a:cubicBezTo>
                  <a:pt x="2097" y="8486"/>
                  <a:pt x="2999" y="6311"/>
                  <a:pt x="4637" y="4673"/>
                </a:cubicBezTo>
                <a:cubicBezTo>
                  <a:pt x="6281" y="3028"/>
                  <a:pt x="8470" y="2122"/>
                  <a:pt x="10799" y="2122"/>
                </a:cubicBez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52" name="AutoShape 12"/>
          <p:cNvSpPr>
            <a:spLocks/>
          </p:cNvSpPr>
          <p:nvPr/>
        </p:nvSpPr>
        <p:spPr bwMode="auto">
          <a:xfrm>
            <a:off x="19189700" y="7670800"/>
            <a:ext cx="1155700" cy="952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644" y="18553"/>
                </a:moveTo>
                <a:cubicBezTo>
                  <a:pt x="16843" y="18553"/>
                  <a:pt x="16194" y="17762"/>
                  <a:pt x="16194" y="16788"/>
                </a:cubicBezTo>
                <a:cubicBezTo>
                  <a:pt x="16194" y="15814"/>
                  <a:pt x="16843" y="15024"/>
                  <a:pt x="17644" y="15024"/>
                </a:cubicBezTo>
                <a:cubicBezTo>
                  <a:pt x="18445" y="15024"/>
                  <a:pt x="19095" y="15814"/>
                  <a:pt x="19095" y="16788"/>
                </a:cubicBezTo>
                <a:cubicBezTo>
                  <a:pt x="19095" y="17762"/>
                  <a:pt x="18445" y="18553"/>
                  <a:pt x="17644" y="18553"/>
                </a:cubicBezTo>
                <a:close/>
                <a:moveTo>
                  <a:pt x="21600" y="17437"/>
                </a:moveTo>
                <a:lnTo>
                  <a:pt x="21600" y="16141"/>
                </a:lnTo>
                <a:lnTo>
                  <a:pt x="21024" y="15891"/>
                </a:lnTo>
                <a:cubicBezTo>
                  <a:pt x="20804" y="15797"/>
                  <a:pt x="20628" y="15592"/>
                  <a:pt x="20539" y="15331"/>
                </a:cubicBezTo>
                <a:lnTo>
                  <a:pt x="20538" y="15330"/>
                </a:lnTo>
                <a:cubicBezTo>
                  <a:pt x="20449" y="15068"/>
                  <a:pt x="20455" y="14772"/>
                  <a:pt x="20556" y="14515"/>
                </a:cubicBezTo>
                <a:lnTo>
                  <a:pt x="20818" y="13845"/>
                </a:lnTo>
                <a:lnTo>
                  <a:pt x="20064" y="12928"/>
                </a:lnTo>
                <a:lnTo>
                  <a:pt x="19513" y="13247"/>
                </a:lnTo>
                <a:cubicBezTo>
                  <a:pt x="19302" y="13369"/>
                  <a:pt x="19058" y="13377"/>
                  <a:pt x="18843" y="13268"/>
                </a:cubicBezTo>
                <a:lnTo>
                  <a:pt x="18842" y="13268"/>
                </a:lnTo>
                <a:cubicBezTo>
                  <a:pt x="18627" y="13159"/>
                  <a:pt x="18460" y="12944"/>
                  <a:pt x="18382" y="12677"/>
                </a:cubicBezTo>
                <a:lnTo>
                  <a:pt x="18177" y="11977"/>
                </a:lnTo>
                <a:lnTo>
                  <a:pt x="17112" y="11977"/>
                </a:lnTo>
                <a:lnTo>
                  <a:pt x="16907" y="12677"/>
                </a:lnTo>
                <a:cubicBezTo>
                  <a:pt x="16829" y="12944"/>
                  <a:pt x="16661" y="13159"/>
                  <a:pt x="16446" y="13268"/>
                </a:cubicBezTo>
                <a:cubicBezTo>
                  <a:pt x="16230" y="13377"/>
                  <a:pt x="15987" y="13369"/>
                  <a:pt x="15776" y="13247"/>
                </a:cubicBezTo>
                <a:lnTo>
                  <a:pt x="15224" y="12928"/>
                </a:lnTo>
                <a:lnTo>
                  <a:pt x="14471" y="13845"/>
                </a:lnTo>
                <a:lnTo>
                  <a:pt x="14733" y="14515"/>
                </a:lnTo>
                <a:cubicBezTo>
                  <a:pt x="14833" y="14771"/>
                  <a:pt x="14840" y="15068"/>
                  <a:pt x="14750" y="15330"/>
                </a:cubicBezTo>
                <a:lnTo>
                  <a:pt x="14750" y="15331"/>
                </a:lnTo>
                <a:cubicBezTo>
                  <a:pt x="14661" y="15593"/>
                  <a:pt x="14485" y="15797"/>
                  <a:pt x="14265" y="15891"/>
                </a:cubicBezTo>
                <a:lnTo>
                  <a:pt x="13690" y="16141"/>
                </a:lnTo>
                <a:lnTo>
                  <a:pt x="13690" y="17437"/>
                </a:lnTo>
                <a:lnTo>
                  <a:pt x="14265" y="17686"/>
                </a:lnTo>
                <a:cubicBezTo>
                  <a:pt x="14484" y="17780"/>
                  <a:pt x="14661" y="17984"/>
                  <a:pt x="14750" y="18246"/>
                </a:cubicBezTo>
                <a:cubicBezTo>
                  <a:pt x="14840" y="18509"/>
                  <a:pt x="14834" y="18805"/>
                  <a:pt x="14733" y="19061"/>
                </a:cubicBezTo>
                <a:lnTo>
                  <a:pt x="14471" y="19733"/>
                </a:lnTo>
                <a:lnTo>
                  <a:pt x="15224" y="20649"/>
                </a:lnTo>
                <a:lnTo>
                  <a:pt x="15776" y="20330"/>
                </a:lnTo>
                <a:cubicBezTo>
                  <a:pt x="15987" y="20208"/>
                  <a:pt x="16230" y="20200"/>
                  <a:pt x="16446" y="20309"/>
                </a:cubicBezTo>
                <a:cubicBezTo>
                  <a:pt x="16661" y="20418"/>
                  <a:pt x="16829" y="20633"/>
                  <a:pt x="16907" y="20899"/>
                </a:cubicBezTo>
                <a:lnTo>
                  <a:pt x="17112" y="21600"/>
                </a:lnTo>
                <a:lnTo>
                  <a:pt x="18177" y="21600"/>
                </a:lnTo>
                <a:lnTo>
                  <a:pt x="18381" y="20904"/>
                </a:lnTo>
                <a:cubicBezTo>
                  <a:pt x="18459" y="20634"/>
                  <a:pt x="18628" y="20418"/>
                  <a:pt x="18845" y="20307"/>
                </a:cubicBezTo>
                <a:lnTo>
                  <a:pt x="18846" y="20307"/>
                </a:lnTo>
                <a:cubicBezTo>
                  <a:pt x="19059" y="20200"/>
                  <a:pt x="19300" y="20207"/>
                  <a:pt x="19509" y="20328"/>
                </a:cubicBezTo>
                <a:lnTo>
                  <a:pt x="20064" y="20649"/>
                </a:lnTo>
                <a:lnTo>
                  <a:pt x="20818" y="19733"/>
                </a:lnTo>
                <a:lnTo>
                  <a:pt x="20555" y="19061"/>
                </a:lnTo>
                <a:cubicBezTo>
                  <a:pt x="20455" y="18805"/>
                  <a:pt x="20449" y="18508"/>
                  <a:pt x="20538" y="18246"/>
                </a:cubicBezTo>
                <a:cubicBezTo>
                  <a:pt x="20628" y="17984"/>
                  <a:pt x="20804" y="17780"/>
                  <a:pt x="21024" y="17685"/>
                </a:cubicBezTo>
                <a:cubicBezTo>
                  <a:pt x="21024" y="17685"/>
                  <a:pt x="21600" y="17437"/>
                  <a:pt x="21600" y="17437"/>
                </a:cubicBezTo>
                <a:close/>
                <a:moveTo>
                  <a:pt x="7439" y="12369"/>
                </a:moveTo>
                <a:cubicBezTo>
                  <a:pt x="5932" y="12369"/>
                  <a:pt x="4711" y="10883"/>
                  <a:pt x="4711" y="9050"/>
                </a:cubicBezTo>
                <a:cubicBezTo>
                  <a:pt x="4711" y="7217"/>
                  <a:pt x="5932" y="5731"/>
                  <a:pt x="7439" y="5731"/>
                </a:cubicBezTo>
                <a:cubicBezTo>
                  <a:pt x="8946" y="5731"/>
                  <a:pt x="10168" y="7217"/>
                  <a:pt x="10168" y="9050"/>
                </a:cubicBezTo>
                <a:cubicBezTo>
                  <a:pt x="10168" y="10883"/>
                  <a:pt x="8946" y="12369"/>
                  <a:pt x="7439" y="12369"/>
                </a:cubicBezTo>
                <a:close/>
                <a:moveTo>
                  <a:pt x="14879" y="10269"/>
                </a:moveTo>
                <a:lnTo>
                  <a:pt x="14879" y="7831"/>
                </a:lnTo>
                <a:lnTo>
                  <a:pt x="13796" y="7363"/>
                </a:lnTo>
                <a:cubicBezTo>
                  <a:pt x="13383" y="7185"/>
                  <a:pt x="13051" y="6801"/>
                  <a:pt x="12884" y="6308"/>
                </a:cubicBezTo>
                <a:lnTo>
                  <a:pt x="12883" y="6308"/>
                </a:lnTo>
                <a:cubicBezTo>
                  <a:pt x="12715" y="5814"/>
                  <a:pt x="12727" y="5257"/>
                  <a:pt x="12915" y="4775"/>
                </a:cubicBezTo>
                <a:lnTo>
                  <a:pt x="13408" y="3513"/>
                </a:lnTo>
                <a:lnTo>
                  <a:pt x="11991" y="1789"/>
                </a:lnTo>
                <a:lnTo>
                  <a:pt x="10954" y="2389"/>
                </a:lnTo>
                <a:cubicBezTo>
                  <a:pt x="10558" y="2618"/>
                  <a:pt x="10099" y="2632"/>
                  <a:pt x="9694" y="2428"/>
                </a:cubicBezTo>
                <a:cubicBezTo>
                  <a:pt x="9693" y="2427"/>
                  <a:pt x="9693" y="2427"/>
                  <a:pt x="9693" y="2427"/>
                </a:cubicBezTo>
                <a:cubicBezTo>
                  <a:pt x="9288" y="2223"/>
                  <a:pt x="8973" y="1819"/>
                  <a:pt x="8826" y="1317"/>
                </a:cubicBezTo>
                <a:lnTo>
                  <a:pt x="8441" y="0"/>
                </a:lnTo>
                <a:lnTo>
                  <a:pt x="6437" y="0"/>
                </a:lnTo>
                <a:lnTo>
                  <a:pt x="6052" y="1317"/>
                </a:lnTo>
                <a:cubicBezTo>
                  <a:pt x="5905" y="1819"/>
                  <a:pt x="5590" y="2223"/>
                  <a:pt x="5185" y="2427"/>
                </a:cubicBezTo>
                <a:lnTo>
                  <a:pt x="5185" y="2428"/>
                </a:lnTo>
                <a:cubicBezTo>
                  <a:pt x="4779" y="2633"/>
                  <a:pt x="4321" y="2618"/>
                  <a:pt x="3924" y="2389"/>
                </a:cubicBezTo>
                <a:lnTo>
                  <a:pt x="2887" y="1789"/>
                </a:lnTo>
                <a:lnTo>
                  <a:pt x="1470" y="3513"/>
                </a:lnTo>
                <a:lnTo>
                  <a:pt x="1963" y="4774"/>
                </a:lnTo>
                <a:cubicBezTo>
                  <a:pt x="2152" y="5257"/>
                  <a:pt x="2164" y="5815"/>
                  <a:pt x="1995" y="6308"/>
                </a:cubicBezTo>
                <a:cubicBezTo>
                  <a:pt x="1995" y="6308"/>
                  <a:pt x="1995" y="6308"/>
                  <a:pt x="1995" y="6308"/>
                </a:cubicBezTo>
                <a:cubicBezTo>
                  <a:pt x="1827" y="6801"/>
                  <a:pt x="1495" y="7184"/>
                  <a:pt x="1082" y="7363"/>
                </a:cubicBezTo>
                <a:lnTo>
                  <a:pt x="0" y="7831"/>
                </a:lnTo>
                <a:lnTo>
                  <a:pt x="0" y="10269"/>
                </a:lnTo>
                <a:lnTo>
                  <a:pt x="1082" y="10738"/>
                </a:lnTo>
                <a:cubicBezTo>
                  <a:pt x="1495" y="10916"/>
                  <a:pt x="1827" y="11300"/>
                  <a:pt x="1995" y="11792"/>
                </a:cubicBezTo>
                <a:lnTo>
                  <a:pt x="1995" y="11793"/>
                </a:lnTo>
                <a:cubicBezTo>
                  <a:pt x="2164" y="12286"/>
                  <a:pt x="2152" y="12844"/>
                  <a:pt x="1963" y="13326"/>
                </a:cubicBezTo>
                <a:lnTo>
                  <a:pt x="1470" y="14588"/>
                </a:lnTo>
                <a:lnTo>
                  <a:pt x="2887" y="16311"/>
                </a:lnTo>
                <a:lnTo>
                  <a:pt x="3924" y="15712"/>
                </a:lnTo>
                <a:cubicBezTo>
                  <a:pt x="4321" y="15483"/>
                  <a:pt x="4779" y="15469"/>
                  <a:pt x="5185" y="15673"/>
                </a:cubicBezTo>
                <a:lnTo>
                  <a:pt x="5186" y="15673"/>
                </a:lnTo>
                <a:cubicBezTo>
                  <a:pt x="5591" y="15877"/>
                  <a:pt x="5905" y="16281"/>
                  <a:pt x="6052" y="16784"/>
                </a:cubicBezTo>
                <a:lnTo>
                  <a:pt x="6437" y="18101"/>
                </a:lnTo>
                <a:lnTo>
                  <a:pt x="8441" y="18101"/>
                </a:lnTo>
                <a:lnTo>
                  <a:pt x="8824" y="16792"/>
                </a:lnTo>
                <a:cubicBezTo>
                  <a:pt x="8972" y="16285"/>
                  <a:pt x="9290" y="15877"/>
                  <a:pt x="9698" y="15670"/>
                </a:cubicBezTo>
                <a:cubicBezTo>
                  <a:pt x="9698" y="15670"/>
                  <a:pt x="9699" y="15670"/>
                  <a:pt x="9699" y="15670"/>
                </a:cubicBezTo>
                <a:cubicBezTo>
                  <a:pt x="10101" y="15467"/>
                  <a:pt x="10555" y="15481"/>
                  <a:pt x="10948" y="15708"/>
                </a:cubicBezTo>
                <a:lnTo>
                  <a:pt x="11991" y="16311"/>
                </a:lnTo>
                <a:lnTo>
                  <a:pt x="13408" y="14588"/>
                </a:lnTo>
                <a:lnTo>
                  <a:pt x="12915" y="13325"/>
                </a:lnTo>
                <a:cubicBezTo>
                  <a:pt x="12727" y="12844"/>
                  <a:pt x="12715" y="12286"/>
                  <a:pt x="12883" y="11793"/>
                </a:cubicBezTo>
                <a:cubicBezTo>
                  <a:pt x="13052" y="11300"/>
                  <a:pt x="13384" y="10916"/>
                  <a:pt x="13797" y="10737"/>
                </a:cubicBezTo>
                <a:cubicBezTo>
                  <a:pt x="13797" y="10737"/>
                  <a:pt x="14879" y="10269"/>
                  <a:pt x="14879" y="10269"/>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53" name="AutoShape 13"/>
          <p:cNvSpPr>
            <a:spLocks/>
          </p:cNvSpPr>
          <p:nvPr/>
        </p:nvSpPr>
        <p:spPr bwMode="auto">
          <a:xfrm>
            <a:off x="15036800" y="3848100"/>
            <a:ext cx="508000" cy="939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110" y="2630"/>
                </a:moveTo>
                <a:lnTo>
                  <a:pt x="10493" y="2630"/>
                </a:lnTo>
                <a:lnTo>
                  <a:pt x="10493" y="7417"/>
                </a:lnTo>
                <a:lnTo>
                  <a:pt x="8110" y="7417"/>
                </a:lnTo>
                <a:cubicBezTo>
                  <a:pt x="8110" y="7417"/>
                  <a:pt x="8110" y="2630"/>
                  <a:pt x="8110" y="2630"/>
                </a:cubicBezTo>
                <a:close/>
                <a:moveTo>
                  <a:pt x="0" y="13264"/>
                </a:moveTo>
                <a:lnTo>
                  <a:pt x="21600" y="13264"/>
                </a:lnTo>
                <a:cubicBezTo>
                  <a:pt x="21600" y="8459"/>
                  <a:pt x="15944" y="8225"/>
                  <a:pt x="15944" y="4841"/>
                </a:cubicBezTo>
                <a:cubicBezTo>
                  <a:pt x="15944" y="2249"/>
                  <a:pt x="18967" y="1704"/>
                  <a:pt x="19099" y="0"/>
                </a:cubicBezTo>
                <a:lnTo>
                  <a:pt x="2500" y="0"/>
                </a:lnTo>
                <a:cubicBezTo>
                  <a:pt x="2634" y="1719"/>
                  <a:pt x="5655" y="2229"/>
                  <a:pt x="5655" y="4841"/>
                </a:cubicBezTo>
                <a:cubicBezTo>
                  <a:pt x="5655" y="8235"/>
                  <a:pt x="0" y="8444"/>
                  <a:pt x="0" y="13264"/>
                </a:cubicBezTo>
                <a:close/>
                <a:moveTo>
                  <a:pt x="12786" y="14574"/>
                </a:moveTo>
                <a:lnTo>
                  <a:pt x="12786" y="19485"/>
                </a:lnTo>
                <a:lnTo>
                  <a:pt x="8813" y="21600"/>
                </a:lnTo>
                <a:lnTo>
                  <a:pt x="8813" y="14574"/>
                </a:lnTo>
                <a:cubicBezTo>
                  <a:pt x="8813" y="14574"/>
                  <a:pt x="12786" y="14574"/>
                  <a:pt x="12786" y="14574"/>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54" name="AutoShape 14"/>
          <p:cNvSpPr>
            <a:spLocks/>
          </p:cNvSpPr>
          <p:nvPr/>
        </p:nvSpPr>
        <p:spPr bwMode="auto">
          <a:xfrm>
            <a:off x="17640300" y="5727700"/>
            <a:ext cx="812800" cy="965200"/>
          </a:xfrm>
          <a:custGeom>
            <a:avLst/>
            <a:gdLst>
              <a:gd name="T0" fmla="*/ 10800 w 21600"/>
              <a:gd name="T1" fmla="+- 0 10813 26"/>
              <a:gd name="T2" fmla="*/ 10813 h 21574"/>
              <a:gd name="T3" fmla="*/ 10800 w 21600"/>
              <a:gd name="T4" fmla="+- 0 10813 26"/>
              <a:gd name="T5" fmla="*/ 10813 h 21574"/>
              <a:gd name="T6" fmla="*/ 10800 w 21600"/>
              <a:gd name="T7" fmla="+- 0 10813 26"/>
              <a:gd name="T8" fmla="*/ 10813 h 21574"/>
              <a:gd name="T9" fmla="*/ 10800 w 21600"/>
              <a:gd name="T10" fmla="+- 0 10813 26"/>
              <a:gd name="T11" fmla="*/ 10813 h 21574"/>
            </a:gdLst>
            <a:ahLst/>
            <a:cxnLst>
              <a:cxn ang="0">
                <a:pos x="T0" y="T2"/>
              </a:cxn>
              <a:cxn ang="0">
                <a:pos x="T3" y="T5"/>
              </a:cxn>
              <a:cxn ang="0">
                <a:pos x="T6" y="T8"/>
              </a:cxn>
              <a:cxn ang="0">
                <a:pos x="T9" y="T11"/>
              </a:cxn>
            </a:cxnLst>
            <a:rect l="0" t="0" r="r" b="b"/>
            <a:pathLst>
              <a:path w="21600" h="21574">
                <a:moveTo>
                  <a:pt x="21598" y="8307"/>
                </a:moveTo>
                <a:cubicBezTo>
                  <a:pt x="21598" y="7572"/>
                  <a:pt x="20893" y="6975"/>
                  <a:pt x="20023" y="6976"/>
                </a:cubicBezTo>
                <a:cubicBezTo>
                  <a:pt x="19153" y="6975"/>
                  <a:pt x="18448" y="7572"/>
                  <a:pt x="18449" y="8308"/>
                </a:cubicBezTo>
                <a:lnTo>
                  <a:pt x="18450" y="13884"/>
                </a:lnTo>
                <a:cubicBezTo>
                  <a:pt x="18450" y="14620"/>
                  <a:pt x="19154" y="15215"/>
                  <a:pt x="20025" y="15215"/>
                </a:cubicBezTo>
                <a:cubicBezTo>
                  <a:pt x="20895" y="15215"/>
                  <a:pt x="21599" y="14620"/>
                  <a:pt x="21600" y="13883"/>
                </a:cubicBezTo>
                <a:cubicBezTo>
                  <a:pt x="21600" y="13883"/>
                  <a:pt x="21598" y="8307"/>
                  <a:pt x="21598" y="8307"/>
                </a:cubicBezTo>
                <a:close/>
                <a:moveTo>
                  <a:pt x="3761" y="7229"/>
                </a:moveTo>
                <a:lnTo>
                  <a:pt x="3763" y="15870"/>
                </a:lnTo>
                <a:cubicBezTo>
                  <a:pt x="3762" y="16656"/>
                  <a:pt x="4514" y="17291"/>
                  <a:pt x="5444" y="17291"/>
                </a:cubicBezTo>
                <a:lnTo>
                  <a:pt x="6589" y="17291"/>
                </a:lnTo>
                <a:lnTo>
                  <a:pt x="6589" y="20241"/>
                </a:lnTo>
                <a:cubicBezTo>
                  <a:pt x="6589" y="20976"/>
                  <a:pt x="7295" y="21574"/>
                  <a:pt x="8163" y="21574"/>
                </a:cubicBezTo>
                <a:cubicBezTo>
                  <a:pt x="9033" y="21574"/>
                  <a:pt x="9738" y="20976"/>
                  <a:pt x="9738" y="20241"/>
                </a:cubicBezTo>
                <a:lnTo>
                  <a:pt x="9738" y="17291"/>
                </a:lnTo>
                <a:lnTo>
                  <a:pt x="11864" y="17291"/>
                </a:lnTo>
                <a:lnTo>
                  <a:pt x="11864" y="20241"/>
                </a:lnTo>
                <a:cubicBezTo>
                  <a:pt x="11864" y="20975"/>
                  <a:pt x="12571" y="21573"/>
                  <a:pt x="13439" y="21572"/>
                </a:cubicBezTo>
                <a:cubicBezTo>
                  <a:pt x="14309" y="21572"/>
                  <a:pt x="15014" y="20974"/>
                  <a:pt x="15014" y="20239"/>
                </a:cubicBezTo>
                <a:lnTo>
                  <a:pt x="15014" y="17290"/>
                </a:lnTo>
                <a:lnTo>
                  <a:pt x="16161" y="17289"/>
                </a:lnTo>
                <a:cubicBezTo>
                  <a:pt x="17089" y="17290"/>
                  <a:pt x="17843" y="16654"/>
                  <a:pt x="17843" y="15868"/>
                </a:cubicBezTo>
                <a:lnTo>
                  <a:pt x="17841" y="7227"/>
                </a:lnTo>
                <a:cubicBezTo>
                  <a:pt x="17841" y="7227"/>
                  <a:pt x="3761" y="7229"/>
                  <a:pt x="3761" y="7229"/>
                </a:cubicBezTo>
                <a:close/>
                <a:moveTo>
                  <a:pt x="14029" y="4592"/>
                </a:moveTo>
                <a:cubicBezTo>
                  <a:pt x="13700" y="4593"/>
                  <a:pt x="13434" y="4367"/>
                  <a:pt x="13434" y="4089"/>
                </a:cubicBezTo>
                <a:cubicBezTo>
                  <a:pt x="13435" y="3814"/>
                  <a:pt x="13700" y="3586"/>
                  <a:pt x="14029" y="3585"/>
                </a:cubicBezTo>
                <a:cubicBezTo>
                  <a:pt x="14355" y="3585"/>
                  <a:pt x="14622" y="3813"/>
                  <a:pt x="14622" y="4089"/>
                </a:cubicBezTo>
                <a:cubicBezTo>
                  <a:pt x="14623" y="4367"/>
                  <a:pt x="14356" y="4592"/>
                  <a:pt x="14029" y="4592"/>
                </a:cubicBezTo>
                <a:moveTo>
                  <a:pt x="7568" y="4593"/>
                </a:moveTo>
                <a:cubicBezTo>
                  <a:pt x="7242" y="4593"/>
                  <a:pt x="6976" y="4368"/>
                  <a:pt x="6976" y="4090"/>
                </a:cubicBezTo>
                <a:cubicBezTo>
                  <a:pt x="6976" y="3814"/>
                  <a:pt x="7241" y="3587"/>
                  <a:pt x="7569" y="3587"/>
                </a:cubicBezTo>
                <a:cubicBezTo>
                  <a:pt x="7898" y="3587"/>
                  <a:pt x="8164" y="3814"/>
                  <a:pt x="8165" y="4090"/>
                </a:cubicBezTo>
                <a:cubicBezTo>
                  <a:pt x="8165" y="4367"/>
                  <a:pt x="7898" y="4593"/>
                  <a:pt x="7568" y="4593"/>
                </a:cubicBezTo>
                <a:moveTo>
                  <a:pt x="14275" y="1970"/>
                </a:moveTo>
                <a:lnTo>
                  <a:pt x="15374" y="273"/>
                </a:lnTo>
                <a:cubicBezTo>
                  <a:pt x="15433" y="184"/>
                  <a:pt x="15394" y="71"/>
                  <a:pt x="15288" y="21"/>
                </a:cubicBezTo>
                <a:cubicBezTo>
                  <a:pt x="15181" y="-26"/>
                  <a:pt x="15048" y="6"/>
                  <a:pt x="14992" y="95"/>
                </a:cubicBezTo>
                <a:lnTo>
                  <a:pt x="13881" y="1810"/>
                </a:lnTo>
                <a:cubicBezTo>
                  <a:pt x="11929" y="1076"/>
                  <a:pt x="9646" y="1083"/>
                  <a:pt x="7717" y="1807"/>
                </a:cubicBezTo>
                <a:lnTo>
                  <a:pt x="6605" y="97"/>
                </a:lnTo>
                <a:cubicBezTo>
                  <a:pt x="6547" y="7"/>
                  <a:pt x="6414" y="-26"/>
                  <a:pt x="6309" y="24"/>
                </a:cubicBezTo>
                <a:cubicBezTo>
                  <a:pt x="6202" y="72"/>
                  <a:pt x="6163" y="185"/>
                  <a:pt x="6223" y="273"/>
                </a:cubicBezTo>
                <a:lnTo>
                  <a:pt x="7322" y="1970"/>
                </a:lnTo>
                <a:cubicBezTo>
                  <a:pt x="5161" y="2912"/>
                  <a:pt x="3760" y="4706"/>
                  <a:pt x="3761" y="6765"/>
                </a:cubicBezTo>
                <a:lnTo>
                  <a:pt x="17841" y="6765"/>
                </a:lnTo>
                <a:cubicBezTo>
                  <a:pt x="17841" y="4705"/>
                  <a:pt x="16432" y="2915"/>
                  <a:pt x="14275" y="1970"/>
                </a:cubicBezTo>
                <a:moveTo>
                  <a:pt x="1575" y="6977"/>
                </a:moveTo>
                <a:cubicBezTo>
                  <a:pt x="705" y="6977"/>
                  <a:pt x="0" y="7574"/>
                  <a:pt x="0" y="8309"/>
                </a:cubicBezTo>
                <a:lnTo>
                  <a:pt x="1" y="13885"/>
                </a:lnTo>
                <a:cubicBezTo>
                  <a:pt x="1" y="14622"/>
                  <a:pt x="706" y="15217"/>
                  <a:pt x="1576" y="15217"/>
                </a:cubicBezTo>
                <a:cubicBezTo>
                  <a:pt x="2446" y="15217"/>
                  <a:pt x="3151" y="14622"/>
                  <a:pt x="3150" y="13885"/>
                </a:cubicBezTo>
                <a:lnTo>
                  <a:pt x="3150" y="8308"/>
                </a:lnTo>
                <a:cubicBezTo>
                  <a:pt x="3150" y="7574"/>
                  <a:pt x="2444" y="6977"/>
                  <a:pt x="1575" y="6977"/>
                </a:cubicBez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55" name="AutoShape 15"/>
          <p:cNvSpPr>
            <a:spLocks/>
          </p:cNvSpPr>
          <p:nvPr/>
        </p:nvSpPr>
        <p:spPr bwMode="auto">
          <a:xfrm>
            <a:off x="13335000" y="3848100"/>
            <a:ext cx="901700" cy="939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95" y="4044"/>
                </a:moveTo>
                <a:lnTo>
                  <a:pt x="19695" y="19754"/>
                </a:lnTo>
                <a:lnTo>
                  <a:pt x="1849" y="19754"/>
                </a:lnTo>
                <a:lnTo>
                  <a:pt x="1849" y="21600"/>
                </a:lnTo>
                <a:lnTo>
                  <a:pt x="21599" y="21600"/>
                </a:lnTo>
                <a:lnTo>
                  <a:pt x="21599" y="4044"/>
                </a:lnTo>
                <a:cubicBezTo>
                  <a:pt x="21599" y="4044"/>
                  <a:pt x="19695" y="4044"/>
                  <a:pt x="19695" y="4044"/>
                </a:cubicBezTo>
                <a:close/>
                <a:moveTo>
                  <a:pt x="13515" y="14865"/>
                </a:moveTo>
                <a:lnTo>
                  <a:pt x="11916" y="14865"/>
                </a:lnTo>
                <a:lnTo>
                  <a:pt x="11916" y="10561"/>
                </a:lnTo>
                <a:lnTo>
                  <a:pt x="10186" y="10561"/>
                </a:lnTo>
                <a:lnTo>
                  <a:pt x="10186" y="9347"/>
                </a:lnTo>
                <a:cubicBezTo>
                  <a:pt x="11285" y="9375"/>
                  <a:pt x="12054" y="9072"/>
                  <a:pt x="12215" y="8032"/>
                </a:cubicBezTo>
                <a:lnTo>
                  <a:pt x="13515" y="8032"/>
                </a:lnTo>
                <a:cubicBezTo>
                  <a:pt x="13515" y="8032"/>
                  <a:pt x="13515" y="14865"/>
                  <a:pt x="13515" y="14865"/>
                </a:cubicBezTo>
                <a:close/>
                <a:moveTo>
                  <a:pt x="6828" y="14988"/>
                </a:moveTo>
                <a:cubicBezTo>
                  <a:pt x="5215" y="14988"/>
                  <a:pt x="4143" y="14089"/>
                  <a:pt x="4172" y="12384"/>
                </a:cubicBezTo>
                <a:lnTo>
                  <a:pt x="5698" y="12384"/>
                </a:lnTo>
                <a:cubicBezTo>
                  <a:pt x="5725" y="13140"/>
                  <a:pt x="6039" y="13692"/>
                  <a:pt x="6808" y="13692"/>
                </a:cubicBezTo>
                <a:cubicBezTo>
                  <a:pt x="7315" y="13692"/>
                  <a:pt x="7827" y="13400"/>
                  <a:pt x="7827" y="12747"/>
                </a:cubicBezTo>
                <a:cubicBezTo>
                  <a:pt x="7827" y="11921"/>
                  <a:pt x="7232" y="11860"/>
                  <a:pt x="6234" y="11860"/>
                </a:cubicBezTo>
                <a:lnTo>
                  <a:pt x="6234" y="10706"/>
                </a:lnTo>
                <a:cubicBezTo>
                  <a:pt x="6937" y="10765"/>
                  <a:pt x="7699" y="10668"/>
                  <a:pt x="7699" y="9988"/>
                </a:cubicBezTo>
                <a:cubicBezTo>
                  <a:pt x="7699" y="9450"/>
                  <a:pt x="7248" y="9205"/>
                  <a:pt x="6828" y="9205"/>
                </a:cubicBezTo>
                <a:cubicBezTo>
                  <a:pt x="6124" y="9205"/>
                  <a:pt x="5857" y="9704"/>
                  <a:pt x="5870" y="10390"/>
                </a:cubicBezTo>
                <a:lnTo>
                  <a:pt x="4334" y="10390"/>
                </a:lnTo>
                <a:cubicBezTo>
                  <a:pt x="4397" y="8733"/>
                  <a:pt x="5439" y="7900"/>
                  <a:pt x="6818" y="7900"/>
                </a:cubicBezTo>
                <a:cubicBezTo>
                  <a:pt x="8003" y="7900"/>
                  <a:pt x="9230" y="8624"/>
                  <a:pt x="9230" y="9837"/>
                </a:cubicBezTo>
                <a:cubicBezTo>
                  <a:pt x="9230" y="10465"/>
                  <a:pt x="8942" y="10954"/>
                  <a:pt x="8448" y="11192"/>
                </a:cubicBezTo>
                <a:cubicBezTo>
                  <a:pt x="9094" y="11432"/>
                  <a:pt x="9485" y="11996"/>
                  <a:pt x="9485" y="12720"/>
                </a:cubicBezTo>
                <a:cubicBezTo>
                  <a:pt x="9485" y="14139"/>
                  <a:pt x="8270" y="14988"/>
                  <a:pt x="6828" y="14988"/>
                </a:cubicBezTo>
                <a:close/>
                <a:moveTo>
                  <a:pt x="15579" y="2346"/>
                </a:moveTo>
                <a:lnTo>
                  <a:pt x="15579" y="3323"/>
                </a:lnTo>
                <a:cubicBezTo>
                  <a:pt x="15579" y="4484"/>
                  <a:pt x="14600" y="5430"/>
                  <a:pt x="13396" y="5430"/>
                </a:cubicBezTo>
                <a:cubicBezTo>
                  <a:pt x="12192" y="5430"/>
                  <a:pt x="11212" y="4484"/>
                  <a:pt x="11212" y="3323"/>
                </a:cubicBezTo>
                <a:lnTo>
                  <a:pt x="11212" y="2346"/>
                </a:lnTo>
                <a:lnTo>
                  <a:pt x="6738" y="2346"/>
                </a:lnTo>
                <a:lnTo>
                  <a:pt x="6738" y="3318"/>
                </a:lnTo>
                <a:cubicBezTo>
                  <a:pt x="6738" y="4480"/>
                  <a:pt x="5759" y="5425"/>
                  <a:pt x="4555" y="5425"/>
                </a:cubicBezTo>
                <a:cubicBezTo>
                  <a:pt x="3350" y="5425"/>
                  <a:pt x="2371" y="4480"/>
                  <a:pt x="2371" y="3318"/>
                </a:cubicBezTo>
                <a:lnTo>
                  <a:pt x="2371" y="2346"/>
                </a:lnTo>
                <a:lnTo>
                  <a:pt x="0" y="2346"/>
                </a:lnTo>
                <a:lnTo>
                  <a:pt x="0" y="18091"/>
                </a:lnTo>
                <a:lnTo>
                  <a:pt x="17900" y="18091"/>
                </a:lnTo>
                <a:lnTo>
                  <a:pt x="17900" y="2346"/>
                </a:lnTo>
                <a:cubicBezTo>
                  <a:pt x="17900" y="2346"/>
                  <a:pt x="15579" y="2346"/>
                  <a:pt x="15579" y="2346"/>
                </a:cubicBezTo>
                <a:close/>
                <a:moveTo>
                  <a:pt x="5543" y="953"/>
                </a:moveTo>
                <a:cubicBezTo>
                  <a:pt x="5543" y="427"/>
                  <a:pt x="5101" y="0"/>
                  <a:pt x="4555" y="0"/>
                </a:cubicBezTo>
                <a:cubicBezTo>
                  <a:pt x="4009" y="0"/>
                  <a:pt x="3566" y="427"/>
                  <a:pt x="3566" y="953"/>
                </a:cubicBezTo>
                <a:lnTo>
                  <a:pt x="3566" y="3353"/>
                </a:lnTo>
                <a:cubicBezTo>
                  <a:pt x="3566" y="3880"/>
                  <a:pt x="4009" y="4307"/>
                  <a:pt x="4555" y="4307"/>
                </a:cubicBezTo>
                <a:cubicBezTo>
                  <a:pt x="5101" y="4307"/>
                  <a:pt x="5543" y="3880"/>
                  <a:pt x="5543" y="3353"/>
                </a:cubicBezTo>
                <a:cubicBezTo>
                  <a:pt x="5543" y="3353"/>
                  <a:pt x="5543" y="953"/>
                  <a:pt x="5543" y="953"/>
                </a:cubicBezTo>
                <a:close/>
                <a:moveTo>
                  <a:pt x="14385" y="3358"/>
                </a:moveTo>
                <a:cubicBezTo>
                  <a:pt x="14385" y="3884"/>
                  <a:pt x="13942" y="4311"/>
                  <a:pt x="13396" y="4311"/>
                </a:cubicBezTo>
                <a:cubicBezTo>
                  <a:pt x="12850" y="4311"/>
                  <a:pt x="12407" y="3884"/>
                  <a:pt x="12407" y="3358"/>
                </a:cubicBezTo>
                <a:lnTo>
                  <a:pt x="12407" y="958"/>
                </a:lnTo>
                <a:cubicBezTo>
                  <a:pt x="12407" y="431"/>
                  <a:pt x="12850" y="4"/>
                  <a:pt x="13396" y="4"/>
                </a:cubicBezTo>
                <a:cubicBezTo>
                  <a:pt x="13942" y="4"/>
                  <a:pt x="14385" y="431"/>
                  <a:pt x="14385" y="958"/>
                </a:cubicBezTo>
                <a:cubicBezTo>
                  <a:pt x="14385" y="958"/>
                  <a:pt x="14385" y="3358"/>
                  <a:pt x="14385" y="3358"/>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56" name="AutoShape 16"/>
          <p:cNvSpPr>
            <a:spLocks/>
          </p:cNvSpPr>
          <p:nvPr/>
        </p:nvSpPr>
        <p:spPr bwMode="auto">
          <a:xfrm>
            <a:off x="3844925" y="7696200"/>
            <a:ext cx="1016000" cy="927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649" y="11131"/>
                </a:moveTo>
                <a:cubicBezTo>
                  <a:pt x="17574" y="13268"/>
                  <a:pt x="16776" y="15264"/>
                  <a:pt x="15383" y="16785"/>
                </a:cubicBezTo>
                <a:cubicBezTo>
                  <a:pt x="13918" y="18383"/>
                  <a:pt x="11970" y="19265"/>
                  <a:pt x="9898" y="19265"/>
                </a:cubicBezTo>
                <a:cubicBezTo>
                  <a:pt x="7825" y="19265"/>
                  <a:pt x="5877" y="18383"/>
                  <a:pt x="4412" y="16785"/>
                </a:cubicBezTo>
                <a:cubicBezTo>
                  <a:pt x="2947" y="15187"/>
                  <a:pt x="2139" y="13060"/>
                  <a:pt x="2139" y="10800"/>
                </a:cubicBezTo>
                <a:cubicBezTo>
                  <a:pt x="2139" y="8539"/>
                  <a:pt x="2947" y="6413"/>
                  <a:pt x="4412" y="4814"/>
                </a:cubicBezTo>
                <a:cubicBezTo>
                  <a:pt x="5877" y="3216"/>
                  <a:pt x="7825" y="2335"/>
                  <a:pt x="9898" y="2335"/>
                </a:cubicBezTo>
                <a:cubicBezTo>
                  <a:pt x="11572" y="2335"/>
                  <a:pt x="13165" y="2910"/>
                  <a:pt x="14488" y="3974"/>
                </a:cubicBezTo>
                <a:lnTo>
                  <a:pt x="16015" y="2309"/>
                </a:lnTo>
                <a:cubicBezTo>
                  <a:pt x="14331" y="863"/>
                  <a:pt x="12206" y="0"/>
                  <a:pt x="9898" y="0"/>
                </a:cubicBezTo>
                <a:cubicBezTo>
                  <a:pt x="4431" y="0"/>
                  <a:pt x="0" y="4836"/>
                  <a:pt x="0" y="10800"/>
                </a:cubicBezTo>
                <a:cubicBezTo>
                  <a:pt x="0" y="16765"/>
                  <a:pt x="4431" y="21600"/>
                  <a:pt x="9898" y="21600"/>
                </a:cubicBezTo>
                <a:cubicBezTo>
                  <a:pt x="15364" y="21600"/>
                  <a:pt x="19795" y="16765"/>
                  <a:pt x="19795" y="10800"/>
                </a:cubicBezTo>
                <a:cubicBezTo>
                  <a:pt x="19795" y="10168"/>
                  <a:pt x="19746" y="9550"/>
                  <a:pt x="19650" y="8948"/>
                </a:cubicBezTo>
                <a:cubicBezTo>
                  <a:pt x="19650" y="8948"/>
                  <a:pt x="17649" y="11131"/>
                  <a:pt x="17649" y="11131"/>
                </a:cubicBezTo>
                <a:close/>
                <a:moveTo>
                  <a:pt x="21600" y="4344"/>
                </a:moveTo>
                <a:lnTo>
                  <a:pt x="10561" y="16389"/>
                </a:lnTo>
                <a:lnTo>
                  <a:pt x="4479" y="9750"/>
                </a:lnTo>
                <a:lnTo>
                  <a:pt x="7069" y="6925"/>
                </a:lnTo>
                <a:lnTo>
                  <a:pt x="10561" y="10736"/>
                </a:lnTo>
                <a:lnTo>
                  <a:pt x="19008" y="1519"/>
                </a:lnTo>
                <a:cubicBezTo>
                  <a:pt x="19008" y="1519"/>
                  <a:pt x="21600" y="4344"/>
                  <a:pt x="21600" y="4344"/>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57" name="AutoShape 17"/>
          <p:cNvSpPr>
            <a:spLocks/>
          </p:cNvSpPr>
          <p:nvPr/>
        </p:nvSpPr>
        <p:spPr bwMode="auto">
          <a:xfrm>
            <a:off x="17856200" y="9612313"/>
            <a:ext cx="977900" cy="952500"/>
          </a:xfrm>
          <a:custGeom>
            <a:avLst/>
            <a:gdLst>
              <a:gd name="T0" fmla="*/ 10491 w 20983"/>
              <a:gd name="T1" fmla="+- 0 11117 635"/>
              <a:gd name="T2" fmla="*/ 11117 h 20965"/>
              <a:gd name="T3" fmla="*/ 10491 w 20983"/>
              <a:gd name="T4" fmla="+- 0 11117 635"/>
              <a:gd name="T5" fmla="*/ 11117 h 20965"/>
              <a:gd name="T6" fmla="*/ 10491 w 20983"/>
              <a:gd name="T7" fmla="+- 0 11117 635"/>
              <a:gd name="T8" fmla="*/ 11117 h 20965"/>
              <a:gd name="T9" fmla="*/ 10491 w 20983"/>
              <a:gd name="T10" fmla="+- 0 11117 635"/>
              <a:gd name="T11" fmla="*/ 11117 h 20965"/>
            </a:gdLst>
            <a:ahLst/>
            <a:cxnLst>
              <a:cxn ang="0">
                <a:pos x="T0" y="T2"/>
              </a:cxn>
              <a:cxn ang="0">
                <a:pos x="T3" y="T5"/>
              </a:cxn>
              <a:cxn ang="0">
                <a:pos x="T6" y="T8"/>
              </a:cxn>
              <a:cxn ang="0">
                <a:pos x="T9" y="T11"/>
              </a:cxn>
            </a:cxnLst>
            <a:rect l="0" t="0" r="r" b="b"/>
            <a:pathLst>
              <a:path w="20983" h="20965">
                <a:moveTo>
                  <a:pt x="17862" y="3206"/>
                </a:moveTo>
                <a:cubicBezTo>
                  <a:pt x="17250" y="2576"/>
                  <a:pt x="16257" y="2576"/>
                  <a:pt x="15644" y="3206"/>
                </a:cubicBezTo>
                <a:cubicBezTo>
                  <a:pt x="15033" y="3836"/>
                  <a:pt x="15033" y="4858"/>
                  <a:pt x="15644" y="5488"/>
                </a:cubicBezTo>
                <a:cubicBezTo>
                  <a:pt x="16257" y="6118"/>
                  <a:pt x="17250" y="6118"/>
                  <a:pt x="17862" y="5488"/>
                </a:cubicBezTo>
                <a:cubicBezTo>
                  <a:pt x="18474" y="4858"/>
                  <a:pt x="18474" y="3836"/>
                  <a:pt x="17862" y="3206"/>
                </a:cubicBezTo>
                <a:close/>
                <a:moveTo>
                  <a:pt x="19131" y="1905"/>
                </a:moveTo>
                <a:cubicBezTo>
                  <a:pt x="21599" y="4446"/>
                  <a:pt x="21599" y="8564"/>
                  <a:pt x="19131" y="11105"/>
                </a:cubicBezTo>
                <a:cubicBezTo>
                  <a:pt x="16662" y="13645"/>
                  <a:pt x="12659" y="13645"/>
                  <a:pt x="10191" y="11105"/>
                </a:cubicBezTo>
                <a:cubicBezTo>
                  <a:pt x="7722" y="8564"/>
                  <a:pt x="7722" y="4446"/>
                  <a:pt x="10191" y="1905"/>
                </a:cubicBezTo>
                <a:cubicBezTo>
                  <a:pt x="12659" y="-635"/>
                  <a:pt x="16662" y="-635"/>
                  <a:pt x="19131" y="1905"/>
                </a:cubicBezTo>
                <a:close/>
                <a:moveTo>
                  <a:pt x="12046" y="14124"/>
                </a:moveTo>
                <a:lnTo>
                  <a:pt x="9738" y="16499"/>
                </a:lnTo>
                <a:lnTo>
                  <a:pt x="7504" y="16499"/>
                </a:lnTo>
                <a:lnTo>
                  <a:pt x="7504" y="18798"/>
                </a:lnTo>
                <a:lnTo>
                  <a:pt x="5174" y="18798"/>
                </a:lnTo>
                <a:lnTo>
                  <a:pt x="5174" y="20964"/>
                </a:lnTo>
                <a:lnTo>
                  <a:pt x="0" y="20964"/>
                </a:lnTo>
                <a:lnTo>
                  <a:pt x="0" y="17272"/>
                </a:lnTo>
                <a:lnTo>
                  <a:pt x="7422" y="9634"/>
                </a:lnTo>
                <a:cubicBezTo>
                  <a:pt x="8259" y="11687"/>
                  <a:pt x="9916" y="13349"/>
                  <a:pt x="12046" y="14124"/>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58" name="AutoShape 18"/>
          <p:cNvSpPr>
            <a:spLocks/>
          </p:cNvSpPr>
          <p:nvPr/>
        </p:nvSpPr>
        <p:spPr bwMode="auto">
          <a:xfrm>
            <a:off x="11750675" y="3848100"/>
            <a:ext cx="1079500" cy="952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013"/>
                </a:moveTo>
                <a:lnTo>
                  <a:pt x="9400" y="21600"/>
                </a:lnTo>
                <a:lnTo>
                  <a:pt x="0" y="10952"/>
                </a:lnTo>
                <a:lnTo>
                  <a:pt x="0" y="2646"/>
                </a:lnTo>
                <a:lnTo>
                  <a:pt x="1896" y="2646"/>
                </a:lnTo>
                <a:lnTo>
                  <a:pt x="1896" y="9929"/>
                </a:lnTo>
                <a:cubicBezTo>
                  <a:pt x="1896" y="9929"/>
                  <a:pt x="10800" y="20013"/>
                  <a:pt x="10800" y="20013"/>
                </a:cubicBezTo>
                <a:close/>
                <a:moveTo>
                  <a:pt x="8719" y="5710"/>
                </a:moveTo>
                <a:cubicBezTo>
                  <a:pt x="8065" y="6452"/>
                  <a:pt x="7003" y="6452"/>
                  <a:pt x="6348" y="5710"/>
                </a:cubicBezTo>
                <a:cubicBezTo>
                  <a:pt x="5693" y="4968"/>
                  <a:pt x="5693" y="3765"/>
                  <a:pt x="6348" y="3023"/>
                </a:cubicBezTo>
                <a:cubicBezTo>
                  <a:pt x="7003" y="2282"/>
                  <a:pt x="8065" y="2282"/>
                  <a:pt x="8719" y="3023"/>
                </a:cubicBezTo>
                <a:cubicBezTo>
                  <a:pt x="9375" y="3765"/>
                  <a:pt x="9375" y="4968"/>
                  <a:pt x="8719" y="5710"/>
                </a:cubicBezTo>
                <a:close/>
                <a:moveTo>
                  <a:pt x="11589" y="0"/>
                </a:moveTo>
                <a:lnTo>
                  <a:pt x="3470" y="0"/>
                </a:lnTo>
                <a:lnTo>
                  <a:pt x="3470" y="9190"/>
                </a:lnTo>
                <a:lnTo>
                  <a:pt x="13475" y="20531"/>
                </a:lnTo>
                <a:lnTo>
                  <a:pt x="21599" y="11327"/>
                </a:lnTo>
                <a:cubicBezTo>
                  <a:pt x="21599" y="11327"/>
                  <a:pt x="11589" y="0"/>
                  <a:pt x="11589" y="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59" name="AutoShape 19"/>
          <p:cNvSpPr>
            <a:spLocks/>
          </p:cNvSpPr>
          <p:nvPr/>
        </p:nvSpPr>
        <p:spPr bwMode="auto">
          <a:xfrm>
            <a:off x="4089400" y="5740400"/>
            <a:ext cx="939800" cy="939800"/>
          </a:xfrm>
          <a:custGeom>
            <a:avLst/>
            <a:gdLst>
              <a:gd name="T0" fmla="*/ 10580 w 21161"/>
              <a:gd name="T1" fmla="*/ 10800 h 21600"/>
              <a:gd name="T2" fmla="*/ 10580 w 21161"/>
              <a:gd name="T3" fmla="*/ 10800 h 21600"/>
              <a:gd name="T4" fmla="*/ 10580 w 21161"/>
              <a:gd name="T5" fmla="*/ 10800 h 21600"/>
              <a:gd name="T6" fmla="*/ 10580 w 21161"/>
              <a:gd name="T7" fmla="*/ 10800 h 21600"/>
            </a:gdLst>
            <a:ahLst/>
            <a:cxnLst>
              <a:cxn ang="0">
                <a:pos x="T0" y="T1"/>
              </a:cxn>
              <a:cxn ang="0">
                <a:pos x="T2" y="T3"/>
              </a:cxn>
              <a:cxn ang="0">
                <a:pos x="T4" y="T5"/>
              </a:cxn>
              <a:cxn ang="0">
                <a:pos x="T6" y="T7"/>
              </a:cxn>
            </a:cxnLst>
            <a:rect l="0" t="0" r="r" b="b"/>
            <a:pathLst>
              <a:path w="21161" h="21600">
                <a:moveTo>
                  <a:pt x="20060" y="18059"/>
                </a:moveTo>
                <a:cubicBezTo>
                  <a:pt x="21457" y="16335"/>
                  <a:pt x="21599" y="13755"/>
                  <a:pt x="20051" y="11803"/>
                </a:cubicBezTo>
                <a:cubicBezTo>
                  <a:pt x="18458" y="15480"/>
                  <a:pt x="14527" y="18227"/>
                  <a:pt x="9482" y="18193"/>
                </a:cubicBezTo>
                <a:cubicBezTo>
                  <a:pt x="10946" y="19954"/>
                  <a:pt x="13609" y="21003"/>
                  <a:pt x="16843" y="20190"/>
                </a:cubicBezTo>
                <a:cubicBezTo>
                  <a:pt x="17744" y="20761"/>
                  <a:pt x="19733" y="21338"/>
                  <a:pt x="21132" y="21600"/>
                </a:cubicBezTo>
                <a:cubicBezTo>
                  <a:pt x="20610" y="20536"/>
                  <a:pt x="20031" y="19077"/>
                  <a:pt x="20060" y="18059"/>
                </a:cubicBezTo>
                <a:close/>
                <a:moveTo>
                  <a:pt x="42" y="18016"/>
                </a:moveTo>
                <a:cubicBezTo>
                  <a:pt x="811" y="16450"/>
                  <a:pt x="1664" y="14301"/>
                  <a:pt x="1621" y="12802"/>
                </a:cubicBezTo>
                <a:cubicBezTo>
                  <a:pt x="585" y="11523"/>
                  <a:pt x="0" y="9873"/>
                  <a:pt x="0" y="8195"/>
                </a:cubicBezTo>
                <a:cubicBezTo>
                  <a:pt x="0" y="3461"/>
                  <a:pt x="4484" y="0"/>
                  <a:pt x="9504" y="0"/>
                </a:cubicBezTo>
                <a:cubicBezTo>
                  <a:pt x="14493" y="0"/>
                  <a:pt x="19009" y="3436"/>
                  <a:pt x="19009" y="8195"/>
                </a:cubicBezTo>
                <a:cubicBezTo>
                  <a:pt x="19009" y="13151"/>
                  <a:pt x="13677" y="17781"/>
                  <a:pt x="6361" y="15941"/>
                </a:cubicBezTo>
                <a:cubicBezTo>
                  <a:pt x="5033" y="16781"/>
                  <a:pt x="2103" y="17632"/>
                  <a:pt x="42" y="1801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60" name="AutoShape 20"/>
          <p:cNvSpPr>
            <a:spLocks/>
          </p:cNvSpPr>
          <p:nvPr/>
        </p:nvSpPr>
        <p:spPr bwMode="auto">
          <a:xfrm>
            <a:off x="11850688" y="9613900"/>
            <a:ext cx="736600" cy="965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39" y="13081"/>
                </a:moveTo>
                <a:cubicBezTo>
                  <a:pt x="18839" y="14377"/>
                  <a:pt x="18327" y="15046"/>
                  <a:pt x="17558" y="15653"/>
                </a:cubicBezTo>
                <a:cubicBezTo>
                  <a:pt x="16249" y="16685"/>
                  <a:pt x="13856" y="17705"/>
                  <a:pt x="10800" y="19130"/>
                </a:cubicBezTo>
                <a:cubicBezTo>
                  <a:pt x="7741" y="17703"/>
                  <a:pt x="5349" y="16685"/>
                  <a:pt x="4041" y="15653"/>
                </a:cubicBezTo>
                <a:cubicBezTo>
                  <a:pt x="3272" y="15047"/>
                  <a:pt x="2760" y="14377"/>
                  <a:pt x="2760" y="13081"/>
                </a:cubicBezTo>
                <a:lnTo>
                  <a:pt x="2760" y="5001"/>
                </a:lnTo>
                <a:cubicBezTo>
                  <a:pt x="5577" y="4804"/>
                  <a:pt x="7986" y="4205"/>
                  <a:pt x="10800" y="2666"/>
                </a:cubicBezTo>
                <a:cubicBezTo>
                  <a:pt x="13613" y="4205"/>
                  <a:pt x="16022" y="4804"/>
                  <a:pt x="18839" y="5001"/>
                </a:cubicBezTo>
                <a:cubicBezTo>
                  <a:pt x="18839" y="5001"/>
                  <a:pt x="18839" y="13081"/>
                  <a:pt x="18839" y="13081"/>
                </a:cubicBezTo>
                <a:close/>
                <a:moveTo>
                  <a:pt x="10800" y="0"/>
                </a:moveTo>
                <a:cubicBezTo>
                  <a:pt x="6807" y="2579"/>
                  <a:pt x="4163" y="2988"/>
                  <a:pt x="0" y="2988"/>
                </a:cubicBezTo>
                <a:cubicBezTo>
                  <a:pt x="0" y="2988"/>
                  <a:pt x="0" y="9118"/>
                  <a:pt x="0" y="13081"/>
                </a:cubicBezTo>
                <a:cubicBezTo>
                  <a:pt x="0" y="17223"/>
                  <a:pt x="3933" y="18305"/>
                  <a:pt x="10800" y="21600"/>
                </a:cubicBezTo>
                <a:cubicBezTo>
                  <a:pt x="17666" y="18305"/>
                  <a:pt x="21599" y="17223"/>
                  <a:pt x="21599" y="13081"/>
                </a:cubicBezTo>
                <a:cubicBezTo>
                  <a:pt x="21599" y="9118"/>
                  <a:pt x="21599" y="2988"/>
                  <a:pt x="21599" y="2988"/>
                </a:cubicBezTo>
                <a:cubicBezTo>
                  <a:pt x="17436" y="2988"/>
                  <a:pt x="14792" y="2579"/>
                  <a:pt x="10800" y="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61" name="AutoShape 21"/>
          <p:cNvSpPr>
            <a:spLocks/>
          </p:cNvSpPr>
          <p:nvPr/>
        </p:nvSpPr>
        <p:spPr bwMode="auto">
          <a:xfrm>
            <a:off x="12034838" y="9804400"/>
            <a:ext cx="393700" cy="558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053" y="8646"/>
                </a:moveTo>
                <a:lnTo>
                  <a:pt x="13926" y="10818"/>
                </a:lnTo>
                <a:lnTo>
                  <a:pt x="14664" y="13886"/>
                </a:lnTo>
                <a:lnTo>
                  <a:pt x="10800" y="12438"/>
                </a:lnTo>
                <a:lnTo>
                  <a:pt x="6935" y="13886"/>
                </a:lnTo>
                <a:lnTo>
                  <a:pt x="7673" y="10818"/>
                </a:lnTo>
                <a:lnTo>
                  <a:pt x="4546" y="8646"/>
                </a:lnTo>
                <a:lnTo>
                  <a:pt x="8867" y="8198"/>
                </a:lnTo>
                <a:lnTo>
                  <a:pt x="10800" y="5407"/>
                </a:lnTo>
                <a:lnTo>
                  <a:pt x="12732" y="8198"/>
                </a:lnTo>
                <a:cubicBezTo>
                  <a:pt x="12732" y="8198"/>
                  <a:pt x="17053" y="8646"/>
                  <a:pt x="17053" y="8646"/>
                </a:cubicBezTo>
                <a:close/>
                <a:moveTo>
                  <a:pt x="0" y="3070"/>
                </a:moveTo>
                <a:lnTo>
                  <a:pt x="0" y="14460"/>
                </a:lnTo>
                <a:cubicBezTo>
                  <a:pt x="0" y="15924"/>
                  <a:pt x="503" y="16405"/>
                  <a:pt x="1270" y="16973"/>
                </a:cubicBezTo>
                <a:cubicBezTo>
                  <a:pt x="3006" y="18257"/>
                  <a:pt x="6453" y="19718"/>
                  <a:pt x="10800" y="21599"/>
                </a:cubicBezTo>
                <a:cubicBezTo>
                  <a:pt x="15145" y="19718"/>
                  <a:pt x="18593" y="18257"/>
                  <a:pt x="20330" y="16973"/>
                </a:cubicBezTo>
                <a:cubicBezTo>
                  <a:pt x="21097" y="16405"/>
                  <a:pt x="21599" y="15924"/>
                  <a:pt x="21599" y="14460"/>
                </a:cubicBezTo>
                <a:lnTo>
                  <a:pt x="21599" y="3070"/>
                </a:lnTo>
                <a:cubicBezTo>
                  <a:pt x="17962" y="2583"/>
                  <a:pt x="14505" y="1661"/>
                  <a:pt x="10800" y="0"/>
                </a:cubicBezTo>
                <a:cubicBezTo>
                  <a:pt x="7094" y="1661"/>
                  <a:pt x="3637" y="2583"/>
                  <a:pt x="0" y="307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62" name="AutoShape 22"/>
          <p:cNvSpPr>
            <a:spLocks/>
          </p:cNvSpPr>
          <p:nvPr/>
        </p:nvSpPr>
        <p:spPr bwMode="auto">
          <a:xfrm>
            <a:off x="2559050" y="5765800"/>
            <a:ext cx="1016000" cy="901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914" y="16860"/>
                </a:moveTo>
                <a:lnTo>
                  <a:pt x="8914" y="9641"/>
                </a:lnTo>
                <a:lnTo>
                  <a:pt x="14054" y="13251"/>
                </a:lnTo>
                <a:cubicBezTo>
                  <a:pt x="14054" y="13251"/>
                  <a:pt x="8914" y="16860"/>
                  <a:pt x="8914" y="16860"/>
                </a:cubicBezTo>
                <a:close/>
                <a:moveTo>
                  <a:pt x="3145" y="19197"/>
                </a:moveTo>
                <a:lnTo>
                  <a:pt x="3145" y="7189"/>
                </a:lnTo>
                <a:lnTo>
                  <a:pt x="18453" y="7189"/>
                </a:lnTo>
                <a:lnTo>
                  <a:pt x="18453" y="19197"/>
                </a:lnTo>
                <a:cubicBezTo>
                  <a:pt x="18453" y="19197"/>
                  <a:pt x="3145" y="19197"/>
                  <a:pt x="3145" y="19197"/>
                </a:cubicBezTo>
                <a:close/>
                <a:moveTo>
                  <a:pt x="11655" y="4788"/>
                </a:moveTo>
                <a:lnTo>
                  <a:pt x="15065" y="888"/>
                </a:lnTo>
                <a:lnTo>
                  <a:pt x="14289" y="0"/>
                </a:lnTo>
                <a:lnTo>
                  <a:pt x="10798" y="3997"/>
                </a:lnTo>
                <a:lnTo>
                  <a:pt x="7310" y="2"/>
                </a:lnTo>
                <a:lnTo>
                  <a:pt x="6533" y="891"/>
                </a:lnTo>
                <a:lnTo>
                  <a:pt x="9941" y="4788"/>
                </a:lnTo>
                <a:lnTo>
                  <a:pt x="0" y="4788"/>
                </a:lnTo>
                <a:lnTo>
                  <a:pt x="0" y="21599"/>
                </a:lnTo>
                <a:lnTo>
                  <a:pt x="21600" y="21599"/>
                </a:lnTo>
                <a:lnTo>
                  <a:pt x="21600" y="4788"/>
                </a:lnTo>
                <a:cubicBezTo>
                  <a:pt x="21600" y="4788"/>
                  <a:pt x="11655" y="4788"/>
                  <a:pt x="11655" y="4788"/>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63" name="AutoShape 23"/>
          <p:cNvSpPr>
            <a:spLocks/>
          </p:cNvSpPr>
          <p:nvPr/>
        </p:nvSpPr>
        <p:spPr bwMode="auto">
          <a:xfrm>
            <a:off x="11657013" y="7678738"/>
            <a:ext cx="838200" cy="927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669" y="10110"/>
                </a:moveTo>
                <a:cubicBezTo>
                  <a:pt x="14230" y="10110"/>
                  <a:pt x="14515" y="10748"/>
                  <a:pt x="14515" y="11956"/>
                </a:cubicBezTo>
                <a:cubicBezTo>
                  <a:pt x="14515" y="13197"/>
                  <a:pt x="14221" y="13818"/>
                  <a:pt x="13679" y="13818"/>
                </a:cubicBezTo>
                <a:cubicBezTo>
                  <a:pt x="13145" y="13818"/>
                  <a:pt x="12814" y="13222"/>
                  <a:pt x="12814" y="11973"/>
                </a:cubicBezTo>
                <a:cubicBezTo>
                  <a:pt x="12814" y="10698"/>
                  <a:pt x="13163" y="10110"/>
                  <a:pt x="13669" y="10110"/>
                </a:cubicBezTo>
                <a:close/>
                <a:moveTo>
                  <a:pt x="13687" y="9146"/>
                </a:moveTo>
                <a:cubicBezTo>
                  <a:pt x="12142" y="9146"/>
                  <a:pt x="11416" y="10387"/>
                  <a:pt x="11416" y="11973"/>
                </a:cubicBezTo>
                <a:cubicBezTo>
                  <a:pt x="11425" y="13516"/>
                  <a:pt x="12105" y="14783"/>
                  <a:pt x="13651" y="14783"/>
                </a:cubicBezTo>
                <a:cubicBezTo>
                  <a:pt x="15168" y="14783"/>
                  <a:pt x="15913" y="13617"/>
                  <a:pt x="15913" y="11939"/>
                </a:cubicBezTo>
                <a:cubicBezTo>
                  <a:pt x="15913" y="10446"/>
                  <a:pt x="15278" y="9146"/>
                  <a:pt x="13687" y="9146"/>
                </a:cubicBezTo>
                <a:close/>
                <a:moveTo>
                  <a:pt x="6358" y="14405"/>
                </a:moveTo>
                <a:cubicBezTo>
                  <a:pt x="6707" y="14598"/>
                  <a:pt x="7360" y="14783"/>
                  <a:pt x="8133" y="14783"/>
                </a:cubicBezTo>
                <a:cubicBezTo>
                  <a:pt x="9650" y="14783"/>
                  <a:pt x="10579" y="14078"/>
                  <a:pt x="10579" y="13122"/>
                </a:cubicBezTo>
                <a:cubicBezTo>
                  <a:pt x="10579" y="12400"/>
                  <a:pt x="10000" y="11905"/>
                  <a:pt x="9282" y="11788"/>
                </a:cubicBezTo>
                <a:lnTo>
                  <a:pt x="9282" y="11771"/>
                </a:lnTo>
                <a:cubicBezTo>
                  <a:pt x="10018" y="11545"/>
                  <a:pt x="10377" y="11083"/>
                  <a:pt x="10377" y="10505"/>
                </a:cubicBezTo>
                <a:cubicBezTo>
                  <a:pt x="10377" y="9758"/>
                  <a:pt x="9669" y="9146"/>
                  <a:pt x="8399" y="9146"/>
                </a:cubicBezTo>
                <a:cubicBezTo>
                  <a:pt x="7618" y="9146"/>
                  <a:pt x="6910" y="9347"/>
                  <a:pt x="6551" y="9557"/>
                </a:cubicBezTo>
                <a:lnTo>
                  <a:pt x="6836" y="10479"/>
                </a:lnTo>
                <a:cubicBezTo>
                  <a:pt x="7075" y="10345"/>
                  <a:pt x="7590" y="10152"/>
                  <a:pt x="8078" y="10152"/>
                </a:cubicBezTo>
                <a:cubicBezTo>
                  <a:pt x="8675" y="10152"/>
                  <a:pt x="8961" y="10396"/>
                  <a:pt x="8961" y="10723"/>
                </a:cubicBezTo>
                <a:cubicBezTo>
                  <a:pt x="8961" y="11184"/>
                  <a:pt x="8372" y="11352"/>
                  <a:pt x="7903" y="11352"/>
                </a:cubicBezTo>
                <a:lnTo>
                  <a:pt x="7351" y="11352"/>
                </a:lnTo>
                <a:lnTo>
                  <a:pt x="7351" y="12266"/>
                </a:lnTo>
                <a:lnTo>
                  <a:pt x="7921" y="12266"/>
                </a:lnTo>
                <a:cubicBezTo>
                  <a:pt x="8537" y="12266"/>
                  <a:pt x="9127" y="12510"/>
                  <a:pt x="9127" y="13055"/>
                </a:cubicBezTo>
                <a:cubicBezTo>
                  <a:pt x="9127" y="13457"/>
                  <a:pt x="8759" y="13776"/>
                  <a:pt x="8032" y="13776"/>
                </a:cubicBezTo>
                <a:cubicBezTo>
                  <a:pt x="7461" y="13776"/>
                  <a:pt x="6891" y="13566"/>
                  <a:pt x="6643" y="13441"/>
                </a:cubicBezTo>
                <a:cubicBezTo>
                  <a:pt x="6643" y="13441"/>
                  <a:pt x="6358" y="14405"/>
                  <a:pt x="6358" y="14405"/>
                </a:cubicBezTo>
                <a:close/>
                <a:moveTo>
                  <a:pt x="18372" y="3156"/>
                </a:moveTo>
                <a:lnTo>
                  <a:pt x="13550" y="0"/>
                </a:lnTo>
                <a:lnTo>
                  <a:pt x="13550" y="3156"/>
                </a:lnTo>
                <a:lnTo>
                  <a:pt x="13550" y="6312"/>
                </a:lnTo>
                <a:cubicBezTo>
                  <a:pt x="13550" y="6312"/>
                  <a:pt x="18372" y="3156"/>
                  <a:pt x="18372" y="3156"/>
                </a:cubicBezTo>
                <a:close/>
                <a:moveTo>
                  <a:pt x="21600" y="12061"/>
                </a:moveTo>
                <a:cubicBezTo>
                  <a:pt x="21418" y="17360"/>
                  <a:pt x="16658" y="21600"/>
                  <a:pt x="10803" y="21600"/>
                </a:cubicBezTo>
                <a:cubicBezTo>
                  <a:pt x="4832" y="21600"/>
                  <a:pt x="0" y="17192"/>
                  <a:pt x="0" y="11746"/>
                </a:cubicBezTo>
                <a:cubicBezTo>
                  <a:pt x="0" y="6948"/>
                  <a:pt x="3750" y="2957"/>
                  <a:pt x="8726" y="2075"/>
                </a:cubicBezTo>
                <a:lnTo>
                  <a:pt x="8726" y="0"/>
                </a:lnTo>
                <a:lnTo>
                  <a:pt x="13550" y="3156"/>
                </a:lnTo>
                <a:lnTo>
                  <a:pt x="8726" y="6312"/>
                </a:lnTo>
                <a:lnTo>
                  <a:pt x="8726" y="4222"/>
                </a:lnTo>
                <a:cubicBezTo>
                  <a:pt x="7248" y="4558"/>
                  <a:pt x="5892" y="5253"/>
                  <a:pt x="4787" y="6260"/>
                </a:cubicBezTo>
                <a:cubicBezTo>
                  <a:pt x="3182" y="7724"/>
                  <a:pt x="2299" y="9672"/>
                  <a:pt x="2299" y="11746"/>
                </a:cubicBezTo>
                <a:cubicBezTo>
                  <a:pt x="2299" y="13820"/>
                  <a:pt x="3182" y="15768"/>
                  <a:pt x="4787" y="17232"/>
                </a:cubicBezTo>
                <a:cubicBezTo>
                  <a:pt x="6393" y="18696"/>
                  <a:pt x="8529" y="19502"/>
                  <a:pt x="10803" y="19502"/>
                </a:cubicBezTo>
                <a:cubicBezTo>
                  <a:pt x="13076" y="19502"/>
                  <a:pt x="15212" y="18696"/>
                  <a:pt x="16817" y="17232"/>
                </a:cubicBezTo>
                <a:cubicBezTo>
                  <a:pt x="18341" y="15842"/>
                  <a:pt x="19214" y="14016"/>
                  <a:pt x="19299" y="12061"/>
                </a:cubicBezTo>
                <a:lnTo>
                  <a:pt x="21600" y="12061"/>
                </a:lnTo>
                <a:cubicBezTo>
                  <a:pt x="21600" y="12061"/>
                  <a:pt x="21600" y="12061"/>
                  <a:pt x="21600" y="12061"/>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64" name="AutoShape 24"/>
          <p:cNvSpPr>
            <a:spLocks/>
          </p:cNvSpPr>
          <p:nvPr/>
        </p:nvSpPr>
        <p:spPr bwMode="auto">
          <a:xfrm>
            <a:off x="17716500" y="7683500"/>
            <a:ext cx="1028700" cy="952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225" y="19827"/>
                </a:moveTo>
                <a:cubicBezTo>
                  <a:pt x="10644" y="19827"/>
                  <a:pt x="10172" y="19315"/>
                  <a:pt x="10172" y="18682"/>
                </a:cubicBezTo>
                <a:cubicBezTo>
                  <a:pt x="10172" y="18050"/>
                  <a:pt x="10644" y="17537"/>
                  <a:pt x="11225" y="17537"/>
                </a:cubicBezTo>
                <a:cubicBezTo>
                  <a:pt x="11806" y="17537"/>
                  <a:pt x="12278" y="18050"/>
                  <a:pt x="12278" y="18682"/>
                </a:cubicBezTo>
                <a:cubicBezTo>
                  <a:pt x="12278" y="19315"/>
                  <a:pt x="11806" y="19827"/>
                  <a:pt x="11225" y="19827"/>
                </a:cubicBezTo>
                <a:close/>
                <a:moveTo>
                  <a:pt x="13907" y="18999"/>
                </a:moveTo>
                <a:lnTo>
                  <a:pt x="13907" y="18365"/>
                </a:lnTo>
                <a:lnTo>
                  <a:pt x="13501" y="18254"/>
                </a:lnTo>
                <a:cubicBezTo>
                  <a:pt x="13416" y="18231"/>
                  <a:pt x="13350" y="18160"/>
                  <a:pt x="13328" y="18069"/>
                </a:cubicBezTo>
                <a:cubicBezTo>
                  <a:pt x="13328" y="18068"/>
                  <a:pt x="13328" y="18068"/>
                  <a:pt x="13328" y="18067"/>
                </a:cubicBezTo>
                <a:cubicBezTo>
                  <a:pt x="13306" y="17978"/>
                  <a:pt x="13330" y="17881"/>
                  <a:pt x="13391" y="17817"/>
                </a:cubicBezTo>
                <a:lnTo>
                  <a:pt x="13694" y="17498"/>
                </a:lnTo>
                <a:lnTo>
                  <a:pt x="13402" y="16949"/>
                </a:lnTo>
                <a:lnTo>
                  <a:pt x="13001" y="17073"/>
                </a:lnTo>
                <a:cubicBezTo>
                  <a:pt x="12916" y="17100"/>
                  <a:pt x="12825" y="17074"/>
                  <a:pt x="12762" y="17006"/>
                </a:cubicBezTo>
                <a:cubicBezTo>
                  <a:pt x="12762" y="17006"/>
                  <a:pt x="12762" y="17006"/>
                  <a:pt x="12762" y="17006"/>
                </a:cubicBezTo>
                <a:cubicBezTo>
                  <a:pt x="12702" y="16941"/>
                  <a:pt x="12679" y="16846"/>
                  <a:pt x="12703" y="16758"/>
                </a:cubicBezTo>
                <a:lnTo>
                  <a:pt x="12819" y="16314"/>
                </a:lnTo>
                <a:lnTo>
                  <a:pt x="12313" y="15997"/>
                </a:lnTo>
                <a:lnTo>
                  <a:pt x="12022" y="16324"/>
                </a:lnTo>
                <a:cubicBezTo>
                  <a:pt x="11961" y="16392"/>
                  <a:pt x="11872" y="16419"/>
                  <a:pt x="11788" y="16395"/>
                </a:cubicBezTo>
                <a:cubicBezTo>
                  <a:pt x="11788" y="16395"/>
                  <a:pt x="11788" y="16395"/>
                  <a:pt x="11787" y="16394"/>
                </a:cubicBezTo>
                <a:cubicBezTo>
                  <a:pt x="11705" y="16371"/>
                  <a:pt x="11640" y="16300"/>
                  <a:pt x="11619" y="16209"/>
                </a:cubicBezTo>
                <a:lnTo>
                  <a:pt x="11517" y="15765"/>
                </a:lnTo>
                <a:lnTo>
                  <a:pt x="10933" y="15765"/>
                </a:lnTo>
                <a:lnTo>
                  <a:pt x="10832" y="16207"/>
                </a:lnTo>
                <a:cubicBezTo>
                  <a:pt x="10811" y="16298"/>
                  <a:pt x="10745" y="16371"/>
                  <a:pt x="10661" y="16395"/>
                </a:cubicBezTo>
                <a:lnTo>
                  <a:pt x="10660" y="16395"/>
                </a:lnTo>
                <a:cubicBezTo>
                  <a:pt x="10577" y="16420"/>
                  <a:pt x="10489" y="16393"/>
                  <a:pt x="10429" y="16326"/>
                </a:cubicBezTo>
                <a:lnTo>
                  <a:pt x="10137" y="15997"/>
                </a:lnTo>
                <a:lnTo>
                  <a:pt x="9631" y="16314"/>
                </a:lnTo>
                <a:lnTo>
                  <a:pt x="9746" y="16751"/>
                </a:lnTo>
                <a:cubicBezTo>
                  <a:pt x="9770" y="16843"/>
                  <a:pt x="9746" y="16943"/>
                  <a:pt x="9684" y="17011"/>
                </a:cubicBezTo>
                <a:cubicBezTo>
                  <a:pt x="9624" y="17076"/>
                  <a:pt x="9537" y="17101"/>
                  <a:pt x="9456" y="17075"/>
                </a:cubicBezTo>
                <a:lnTo>
                  <a:pt x="9048" y="16949"/>
                </a:lnTo>
                <a:lnTo>
                  <a:pt x="8756" y="17498"/>
                </a:lnTo>
                <a:lnTo>
                  <a:pt x="9058" y="17815"/>
                </a:lnTo>
                <a:cubicBezTo>
                  <a:pt x="9120" y="17881"/>
                  <a:pt x="9144" y="17978"/>
                  <a:pt x="9122" y="18069"/>
                </a:cubicBezTo>
                <a:cubicBezTo>
                  <a:pt x="9122" y="18070"/>
                  <a:pt x="9122" y="18070"/>
                  <a:pt x="9122" y="18071"/>
                </a:cubicBezTo>
                <a:cubicBezTo>
                  <a:pt x="9100" y="18161"/>
                  <a:pt x="9035" y="18231"/>
                  <a:pt x="8951" y="18253"/>
                </a:cubicBezTo>
                <a:lnTo>
                  <a:pt x="8543" y="18365"/>
                </a:lnTo>
                <a:lnTo>
                  <a:pt x="8543" y="18999"/>
                </a:lnTo>
                <a:lnTo>
                  <a:pt x="8949" y="19110"/>
                </a:lnTo>
                <a:cubicBezTo>
                  <a:pt x="9034" y="19133"/>
                  <a:pt x="9100" y="19204"/>
                  <a:pt x="9122" y="19295"/>
                </a:cubicBezTo>
                <a:cubicBezTo>
                  <a:pt x="9122" y="19296"/>
                  <a:pt x="9123" y="19296"/>
                  <a:pt x="9123" y="19297"/>
                </a:cubicBezTo>
                <a:cubicBezTo>
                  <a:pt x="9145" y="19387"/>
                  <a:pt x="9120" y="19483"/>
                  <a:pt x="9059" y="19547"/>
                </a:cubicBezTo>
                <a:lnTo>
                  <a:pt x="8756" y="19866"/>
                </a:lnTo>
                <a:lnTo>
                  <a:pt x="9048" y="20416"/>
                </a:lnTo>
                <a:lnTo>
                  <a:pt x="9449" y="20291"/>
                </a:lnTo>
                <a:cubicBezTo>
                  <a:pt x="9534" y="20265"/>
                  <a:pt x="9626" y="20290"/>
                  <a:pt x="9688" y="20358"/>
                </a:cubicBezTo>
                <a:cubicBezTo>
                  <a:pt x="9688" y="20358"/>
                  <a:pt x="9688" y="20358"/>
                  <a:pt x="9688" y="20358"/>
                </a:cubicBezTo>
                <a:cubicBezTo>
                  <a:pt x="9748" y="20423"/>
                  <a:pt x="9771" y="20518"/>
                  <a:pt x="9747" y="20607"/>
                </a:cubicBezTo>
                <a:lnTo>
                  <a:pt x="9631" y="21050"/>
                </a:lnTo>
                <a:lnTo>
                  <a:pt x="10137" y="21367"/>
                </a:lnTo>
                <a:lnTo>
                  <a:pt x="10428" y="21040"/>
                </a:lnTo>
                <a:cubicBezTo>
                  <a:pt x="10489" y="20972"/>
                  <a:pt x="10578" y="20945"/>
                  <a:pt x="10662" y="20969"/>
                </a:cubicBezTo>
                <a:cubicBezTo>
                  <a:pt x="10662" y="20969"/>
                  <a:pt x="10663" y="20969"/>
                  <a:pt x="10663" y="20970"/>
                </a:cubicBezTo>
                <a:cubicBezTo>
                  <a:pt x="10746" y="20993"/>
                  <a:pt x="10810" y="21065"/>
                  <a:pt x="10831" y="21155"/>
                </a:cubicBezTo>
                <a:lnTo>
                  <a:pt x="10933" y="21600"/>
                </a:lnTo>
                <a:lnTo>
                  <a:pt x="11517" y="21600"/>
                </a:lnTo>
                <a:lnTo>
                  <a:pt x="11619" y="21157"/>
                </a:lnTo>
                <a:cubicBezTo>
                  <a:pt x="11640" y="21066"/>
                  <a:pt x="11705" y="20993"/>
                  <a:pt x="11789" y="20969"/>
                </a:cubicBezTo>
                <a:lnTo>
                  <a:pt x="11790" y="20969"/>
                </a:lnTo>
                <a:cubicBezTo>
                  <a:pt x="11873" y="20945"/>
                  <a:pt x="11961" y="20971"/>
                  <a:pt x="12021" y="21038"/>
                </a:cubicBezTo>
                <a:lnTo>
                  <a:pt x="12313" y="21367"/>
                </a:lnTo>
                <a:lnTo>
                  <a:pt x="12819" y="21050"/>
                </a:lnTo>
                <a:lnTo>
                  <a:pt x="12705" y="20613"/>
                </a:lnTo>
                <a:cubicBezTo>
                  <a:pt x="12680" y="20521"/>
                  <a:pt x="12704" y="20422"/>
                  <a:pt x="12766" y="20354"/>
                </a:cubicBezTo>
                <a:cubicBezTo>
                  <a:pt x="12766" y="20354"/>
                  <a:pt x="12766" y="20354"/>
                  <a:pt x="12766" y="20354"/>
                </a:cubicBezTo>
                <a:cubicBezTo>
                  <a:pt x="12826" y="20288"/>
                  <a:pt x="12913" y="20264"/>
                  <a:pt x="12995" y="20289"/>
                </a:cubicBezTo>
                <a:lnTo>
                  <a:pt x="13402" y="20416"/>
                </a:lnTo>
                <a:lnTo>
                  <a:pt x="13694" y="19866"/>
                </a:lnTo>
                <a:lnTo>
                  <a:pt x="13392" y="19549"/>
                </a:lnTo>
                <a:cubicBezTo>
                  <a:pt x="13331" y="19483"/>
                  <a:pt x="13306" y="19386"/>
                  <a:pt x="13328" y="19295"/>
                </a:cubicBezTo>
                <a:cubicBezTo>
                  <a:pt x="13328" y="19294"/>
                  <a:pt x="13328" y="19294"/>
                  <a:pt x="13328" y="19293"/>
                </a:cubicBezTo>
                <a:cubicBezTo>
                  <a:pt x="13350" y="19203"/>
                  <a:pt x="13416" y="19133"/>
                  <a:pt x="13499" y="19111"/>
                </a:cubicBezTo>
                <a:cubicBezTo>
                  <a:pt x="13499" y="19111"/>
                  <a:pt x="13907" y="18999"/>
                  <a:pt x="13907" y="18999"/>
                </a:cubicBezTo>
                <a:close/>
                <a:moveTo>
                  <a:pt x="17644" y="16587"/>
                </a:moveTo>
                <a:cubicBezTo>
                  <a:pt x="16843" y="16587"/>
                  <a:pt x="16194" y="15880"/>
                  <a:pt x="16194" y="15009"/>
                </a:cubicBezTo>
                <a:cubicBezTo>
                  <a:pt x="16194" y="14138"/>
                  <a:pt x="16843" y="13432"/>
                  <a:pt x="17644" y="13432"/>
                </a:cubicBezTo>
                <a:cubicBezTo>
                  <a:pt x="18445" y="13432"/>
                  <a:pt x="19095" y="14138"/>
                  <a:pt x="19095" y="15009"/>
                </a:cubicBezTo>
                <a:cubicBezTo>
                  <a:pt x="19095" y="15880"/>
                  <a:pt x="18445" y="16587"/>
                  <a:pt x="17644" y="16587"/>
                </a:cubicBezTo>
                <a:close/>
                <a:moveTo>
                  <a:pt x="21599" y="15589"/>
                </a:moveTo>
                <a:lnTo>
                  <a:pt x="21599" y="14430"/>
                </a:lnTo>
                <a:lnTo>
                  <a:pt x="21024" y="14208"/>
                </a:lnTo>
                <a:cubicBezTo>
                  <a:pt x="20804" y="14123"/>
                  <a:pt x="20627" y="13940"/>
                  <a:pt x="20539" y="13706"/>
                </a:cubicBezTo>
                <a:lnTo>
                  <a:pt x="20538" y="13706"/>
                </a:lnTo>
                <a:cubicBezTo>
                  <a:pt x="20449" y="13471"/>
                  <a:pt x="20455" y="13206"/>
                  <a:pt x="20555" y="12977"/>
                </a:cubicBezTo>
                <a:lnTo>
                  <a:pt x="20818" y="12377"/>
                </a:lnTo>
                <a:lnTo>
                  <a:pt x="20064" y="11558"/>
                </a:lnTo>
                <a:lnTo>
                  <a:pt x="19513" y="11843"/>
                </a:lnTo>
                <a:cubicBezTo>
                  <a:pt x="19302" y="11952"/>
                  <a:pt x="19058" y="11959"/>
                  <a:pt x="18842" y="11862"/>
                </a:cubicBezTo>
                <a:cubicBezTo>
                  <a:pt x="18627" y="11764"/>
                  <a:pt x="18459" y="11573"/>
                  <a:pt x="18382" y="11334"/>
                </a:cubicBezTo>
                <a:lnTo>
                  <a:pt x="18177" y="10708"/>
                </a:lnTo>
                <a:lnTo>
                  <a:pt x="17111" y="10708"/>
                </a:lnTo>
                <a:lnTo>
                  <a:pt x="16907" y="11334"/>
                </a:lnTo>
                <a:cubicBezTo>
                  <a:pt x="16829" y="11572"/>
                  <a:pt x="16661" y="11765"/>
                  <a:pt x="16446" y="11862"/>
                </a:cubicBezTo>
                <a:cubicBezTo>
                  <a:pt x="16230" y="11959"/>
                  <a:pt x="15986" y="11952"/>
                  <a:pt x="15776" y="11843"/>
                </a:cubicBezTo>
                <a:lnTo>
                  <a:pt x="15224" y="11558"/>
                </a:lnTo>
                <a:lnTo>
                  <a:pt x="14471" y="12377"/>
                </a:lnTo>
                <a:lnTo>
                  <a:pt x="14733" y="12977"/>
                </a:lnTo>
                <a:cubicBezTo>
                  <a:pt x="14833" y="13206"/>
                  <a:pt x="14839" y="13472"/>
                  <a:pt x="14750" y="13706"/>
                </a:cubicBezTo>
                <a:cubicBezTo>
                  <a:pt x="14750" y="13706"/>
                  <a:pt x="14750" y="13706"/>
                  <a:pt x="14750" y="13706"/>
                </a:cubicBezTo>
                <a:cubicBezTo>
                  <a:pt x="14661" y="13940"/>
                  <a:pt x="14485" y="14123"/>
                  <a:pt x="14265" y="14208"/>
                </a:cubicBezTo>
                <a:lnTo>
                  <a:pt x="13689" y="14430"/>
                </a:lnTo>
                <a:lnTo>
                  <a:pt x="13689" y="15589"/>
                </a:lnTo>
                <a:lnTo>
                  <a:pt x="14265" y="15811"/>
                </a:lnTo>
                <a:cubicBezTo>
                  <a:pt x="14484" y="15896"/>
                  <a:pt x="14661" y="16078"/>
                  <a:pt x="14750" y="16312"/>
                </a:cubicBezTo>
                <a:cubicBezTo>
                  <a:pt x="14750" y="16312"/>
                  <a:pt x="14750" y="16312"/>
                  <a:pt x="14750" y="16313"/>
                </a:cubicBezTo>
                <a:cubicBezTo>
                  <a:pt x="14839" y="16547"/>
                  <a:pt x="14833" y="16812"/>
                  <a:pt x="14733" y="17041"/>
                </a:cubicBezTo>
                <a:lnTo>
                  <a:pt x="14471" y="17641"/>
                </a:lnTo>
                <a:lnTo>
                  <a:pt x="15224" y="18460"/>
                </a:lnTo>
                <a:lnTo>
                  <a:pt x="15776" y="18175"/>
                </a:lnTo>
                <a:cubicBezTo>
                  <a:pt x="15986" y="18067"/>
                  <a:pt x="16230" y="18060"/>
                  <a:pt x="16446" y="18157"/>
                </a:cubicBezTo>
                <a:cubicBezTo>
                  <a:pt x="16661" y="18254"/>
                  <a:pt x="16829" y="18446"/>
                  <a:pt x="16907" y="18684"/>
                </a:cubicBezTo>
                <a:lnTo>
                  <a:pt x="17111" y="19311"/>
                </a:lnTo>
                <a:lnTo>
                  <a:pt x="18177" y="19311"/>
                </a:lnTo>
                <a:lnTo>
                  <a:pt x="18380" y="18689"/>
                </a:lnTo>
                <a:cubicBezTo>
                  <a:pt x="18459" y="18448"/>
                  <a:pt x="18628" y="18254"/>
                  <a:pt x="18845" y="18156"/>
                </a:cubicBezTo>
                <a:lnTo>
                  <a:pt x="18845" y="18155"/>
                </a:lnTo>
                <a:cubicBezTo>
                  <a:pt x="19059" y="18059"/>
                  <a:pt x="19300" y="18066"/>
                  <a:pt x="19509" y="18173"/>
                </a:cubicBezTo>
                <a:lnTo>
                  <a:pt x="20064" y="18460"/>
                </a:lnTo>
                <a:lnTo>
                  <a:pt x="20818" y="17641"/>
                </a:lnTo>
                <a:lnTo>
                  <a:pt x="20555" y="17041"/>
                </a:lnTo>
                <a:cubicBezTo>
                  <a:pt x="20455" y="16812"/>
                  <a:pt x="20449" y="16547"/>
                  <a:pt x="20538" y="16313"/>
                </a:cubicBezTo>
                <a:cubicBezTo>
                  <a:pt x="20628" y="16078"/>
                  <a:pt x="20804" y="15896"/>
                  <a:pt x="21024" y="15811"/>
                </a:cubicBezTo>
                <a:cubicBezTo>
                  <a:pt x="21024" y="15811"/>
                  <a:pt x="21599" y="15589"/>
                  <a:pt x="21599" y="15589"/>
                </a:cubicBezTo>
                <a:close/>
                <a:moveTo>
                  <a:pt x="7439" y="11058"/>
                </a:moveTo>
                <a:cubicBezTo>
                  <a:pt x="5932" y="11058"/>
                  <a:pt x="4710" y="9730"/>
                  <a:pt x="4710" y="8091"/>
                </a:cubicBezTo>
                <a:cubicBezTo>
                  <a:pt x="4710" y="6452"/>
                  <a:pt x="5932" y="5124"/>
                  <a:pt x="7439" y="5124"/>
                </a:cubicBezTo>
                <a:cubicBezTo>
                  <a:pt x="8946" y="5124"/>
                  <a:pt x="10167" y="6452"/>
                  <a:pt x="10167" y="8091"/>
                </a:cubicBezTo>
                <a:cubicBezTo>
                  <a:pt x="10167" y="9730"/>
                  <a:pt x="8946" y="11058"/>
                  <a:pt x="7439" y="11058"/>
                </a:cubicBezTo>
                <a:close/>
                <a:moveTo>
                  <a:pt x="14879" y="9181"/>
                </a:moveTo>
                <a:lnTo>
                  <a:pt x="14879" y="7001"/>
                </a:lnTo>
                <a:lnTo>
                  <a:pt x="13796" y="6583"/>
                </a:lnTo>
                <a:cubicBezTo>
                  <a:pt x="13383" y="6423"/>
                  <a:pt x="13051" y="6080"/>
                  <a:pt x="12883" y="5640"/>
                </a:cubicBezTo>
                <a:cubicBezTo>
                  <a:pt x="12883" y="5640"/>
                  <a:pt x="12883" y="5639"/>
                  <a:pt x="12883" y="5639"/>
                </a:cubicBezTo>
                <a:cubicBezTo>
                  <a:pt x="12714" y="5198"/>
                  <a:pt x="12727" y="4700"/>
                  <a:pt x="12915" y="4268"/>
                </a:cubicBezTo>
                <a:lnTo>
                  <a:pt x="13408" y="3140"/>
                </a:lnTo>
                <a:lnTo>
                  <a:pt x="11991" y="1599"/>
                </a:lnTo>
                <a:lnTo>
                  <a:pt x="10954" y="2135"/>
                </a:lnTo>
                <a:cubicBezTo>
                  <a:pt x="10558" y="2340"/>
                  <a:pt x="10099" y="2353"/>
                  <a:pt x="9693" y="2170"/>
                </a:cubicBezTo>
                <a:lnTo>
                  <a:pt x="9692" y="2170"/>
                </a:lnTo>
                <a:cubicBezTo>
                  <a:pt x="9288" y="1987"/>
                  <a:pt x="8973" y="1626"/>
                  <a:pt x="8826" y="1177"/>
                </a:cubicBezTo>
                <a:lnTo>
                  <a:pt x="8441" y="0"/>
                </a:lnTo>
                <a:lnTo>
                  <a:pt x="6437" y="0"/>
                </a:lnTo>
                <a:lnTo>
                  <a:pt x="6052" y="1177"/>
                </a:lnTo>
                <a:cubicBezTo>
                  <a:pt x="5905" y="1626"/>
                  <a:pt x="5590" y="1987"/>
                  <a:pt x="5185" y="2170"/>
                </a:cubicBezTo>
                <a:cubicBezTo>
                  <a:pt x="4779" y="2353"/>
                  <a:pt x="4321" y="2340"/>
                  <a:pt x="3924" y="2135"/>
                </a:cubicBezTo>
                <a:lnTo>
                  <a:pt x="2887" y="1599"/>
                </a:lnTo>
                <a:lnTo>
                  <a:pt x="1470" y="3140"/>
                </a:lnTo>
                <a:lnTo>
                  <a:pt x="1962" y="4268"/>
                </a:lnTo>
                <a:cubicBezTo>
                  <a:pt x="2151" y="4699"/>
                  <a:pt x="2163" y="5198"/>
                  <a:pt x="1995" y="5639"/>
                </a:cubicBezTo>
                <a:cubicBezTo>
                  <a:pt x="1995" y="5639"/>
                  <a:pt x="1995" y="5640"/>
                  <a:pt x="1994" y="5640"/>
                </a:cubicBezTo>
                <a:cubicBezTo>
                  <a:pt x="1827" y="6080"/>
                  <a:pt x="1495" y="6423"/>
                  <a:pt x="1082" y="6583"/>
                </a:cubicBezTo>
                <a:lnTo>
                  <a:pt x="0" y="7001"/>
                </a:lnTo>
                <a:lnTo>
                  <a:pt x="0" y="9181"/>
                </a:lnTo>
                <a:lnTo>
                  <a:pt x="1082" y="9600"/>
                </a:lnTo>
                <a:cubicBezTo>
                  <a:pt x="1495" y="9759"/>
                  <a:pt x="1827" y="10102"/>
                  <a:pt x="1995" y="10543"/>
                </a:cubicBezTo>
                <a:cubicBezTo>
                  <a:pt x="2163" y="10984"/>
                  <a:pt x="2151" y="11482"/>
                  <a:pt x="1963" y="11914"/>
                </a:cubicBezTo>
                <a:lnTo>
                  <a:pt x="1470" y="13042"/>
                </a:lnTo>
                <a:lnTo>
                  <a:pt x="2887" y="14583"/>
                </a:lnTo>
                <a:lnTo>
                  <a:pt x="3924" y="14047"/>
                </a:lnTo>
                <a:cubicBezTo>
                  <a:pt x="4321" y="13842"/>
                  <a:pt x="4779" y="13829"/>
                  <a:pt x="5185" y="14012"/>
                </a:cubicBezTo>
                <a:cubicBezTo>
                  <a:pt x="5590" y="14195"/>
                  <a:pt x="5905" y="14556"/>
                  <a:pt x="6052" y="15005"/>
                </a:cubicBezTo>
                <a:lnTo>
                  <a:pt x="6437" y="16183"/>
                </a:lnTo>
                <a:lnTo>
                  <a:pt x="8441" y="16183"/>
                </a:lnTo>
                <a:lnTo>
                  <a:pt x="8824" y="15013"/>
                </a:lnTo>
                <a:cubicBezTo>
                  <a:pt x="8972" y="14559"/>
                  <a:pt x="9290" y="14195"/>
                  <a:pt x="9698" y="14010"/>
                </a:cubicBezTo>
                <a:cubicBezTo>
                  <a:pt x="9699" y="14010"/>
                  <a:pt x="9699" y="14010"/>
                  <a:pt x="9699" y="14010"/>
                </a:cubicBezTo>
                <a:cubicBezTo>
                  <a:pt x="10101" y="13828"/>
                  <a:pt x="10554" y="13840"/>
                  <a:pt x="10947" y="14044"/>
                </a:cubicBezTo>
                <a:lnTo>
                  <a:pt x="11991" y="14583"/>
                </a:lnTo>
                <a:lnTo>
                  <a:pt x="13408" y="13042"/>
                </a:lnTo>
                <a:lnTo>
                  <a:pt x="12915" y="11913"/>
                </a:lnTo>
                <a:cubicBezTo>
                  <a:pt x="12727" y="11482"/>
                  <a:pt x="12714" y="10984"/>
                  <a:pt x="12883" y="10544"/>
                </a:cubicBezTo>
                <a:cubicBezTo>
                  <a:pt x="12883" y="10543"/>
                  <a:pt x="12883" y="10543"/>
                  <a:pt x="12883" y="10543"/>
                </a:cubicBezTo>
                <a:cubicBezTo>
                  <a:pt x="13051" y="10102"/>
                  <a:pt x="13383" y="9759"/>
                  <a:pt x="13797" y="9600"/>
                </a:cubicBezTo>
                <a:cubicBezTo>
                  <a:pt x="13797" y="9600"/>
                  <a:pt x="14879" y="9181"/>
                  <a:pt x="14879" y="9181"/>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66" name="AutoShape 26"/>
          <p:cNvSpPr>
            <a:spLocks/>
          </p:cNvSpPr>
          <p:nvPr/>
        </p:nvSpPr>
        <p:spPr bwMode="auto">
          <a:xfrm>
            <a:off x="7594600" y="4318000"/>
            <a:ext cx="434975" cy="434975"/>
          </a:xfrm>
          <a:custGeom>
            <a:avLst/>
            <a:gdLst>
              <a:gd name="T0" fmla="+- 0 10800 98"/>
              <a:gd name="T1" fmla="*/ T0 w 21404"/>
              <a:gd name="T2" fmla="+- 0 10800 98"/>
              <a:gd name="T3" fmla="*/ 10800 h 21405"/>
              <a:gd name="T4" fmla="+- 0 10800 98"/>
              <a:gd name="T5" fmla="*/ T4 w 21404"/>
              <a:gd name="T6" fmla="+- 0 10800 98"/>
              <a:gd name="T7" fmla="*/ 10800 h 21405"/>
              <a:gd name="T8" fmla="+- 0 10800 98"/>
              <a:gd name="T9" fmla="*/ T8 w 21404"/>
              <a:gd name="T10" fmla="+- 0 10800 98"/>
              <a:gd name="T11" fmla="*/ 10800 h 21405"/>
              <a:gd name="T12" fmla="+- 0 10800 98"/>
              <a:gd name="T13" fmla="*/ T12 w 21404"/>
              <a:gd name="T14" fmla="+- 0 10800 98"/>
              <a:gd name="T15" fmla="*/ 10800 h 21405"/>
            </a:gdLst>
            <a:ahLst/>
            <a:cxnLst>
              <a:cxn ang="0">
                <a:pos x="T1" y="T3"/>
              </a:cxn>
              <a:cxn ang="0">
                <a:pos x="T5" y="T7"/>
              </a:cxn>
              <a:cxn ang="0">
                <a:pos x="T9" y="T11"/>
              </a:cxn>
              <a:cxn ang="0">
                <a:pos x="T13" y="T15"/>
              </a:cxn>
            </a:cxnLst>
            <a:rect l="0" t="0" r="r" b="b"/>
            <a:pathLst>
              <a:path w="21404" h="21405">
                <a:moveTo>
                  <a:pt x="13240" y="2714"/>
                </a:moveTo>
                <a:lnTo>
                  <a:pt x="10012" y="165"/>
                </a:lnTo>
                <a:cubicBezTo>
                  <a:pt x="9679" y="-98"/>
                  <a:pt x="9194" y="-42"/>
                  <a:pt x="8929" y="293"/>
                </a:cubicBezTo>
                <a:lnTo>
                  <a:pt x="6375" y="3526"/>
                </a:lnTo>
                <a:cubicBezTo>
                  <a:pt x="6188" y="3215"/>
                  <a:pt x="5944" y="2931"/>
                  <a:pt x="5641" y="2692"/>
                </a:cubicBezTo>
                <a:cubicBezTo>
                  <a:pt x="4276" y="1614"/>
                  <a:pt x="2296" y="1847"/>
                  <a:pt x="1217" y="3212"/>
                </a:cubicBezTo>
                <a:cubicBezTo>
                  <a:pt x="140" y="4578"/>
                  <a:pt x="373" y="6558"/>
                  <a:pt x="1738" y="7637"/>
                </a:cubicBezTo>
                <a:cubicBezTo>
                  <a:pt x="2040" y="7875"/>
                  <a:pt x="2374" y="8045"/>
                  <a:pt x="2719" y="8158"/>
                </a:cubicBezTo>
                <a:lnTo>
                  <a:pt x="166" y="11390"/>
                </a:lnTo>
                <a:cubicBezTo>
                  <a:pt x="-98" y="11725"/>
                  <a:pt x="-41" y="12210"/>
                  <a:pt x="293" y="12475"/>
                </a:cubicBezTo>
                <a:lnTo>
                  <a:pt x="11391" y="21239"/>
                </a:lnTo>
                <a:cubicBezTo>
                  <a:pt x="11724" y="21502"/>
                  <a:pt x="12209" y="21444"/>
                  <a:pt x="12474" y="21112"/>
                </a:cubicBezTo>
                <a:lnTo>
                  <a:pt x="21237" y="10013"/>
                </a:lnTo>
                <a:cubicBezTo>
                  <a:pt x="21502" y="9678"/>
                  <a:pt x="21444" y="9193"/>
                  <a:pt x="21110" y="8929"/>
                </a:cubicBezTo>
                <a:lnTo>
                  <a:pt x="18184" y="6619"/>
                </a:lnTo>
                <a:cubicBezTo>
                  <a:pt x="17106" y="7984"/>
                  <a:pt x="15125" y="8215"/>
                  <a:pt x="13759" y="7138"/>
                </a:cubicBezTo>
                <a:cubicBezTo>
                  <a:pt x="12395" y="6059"/>
                  <a:pt x="12162" y="4079"/>
                  <a:pt x="13240" y="2714"/>
                </a:cubicBezTo>
                <a:close/>
              </a:path>
            </a:pathLst>
          </a:custGeom>
          <a:noFill/>
          <a:ln w="38100"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38267" name="AutoShape 27"/>
          <p:cNvSpPr>
            <a:spLocks/>
          </p:cNvSpPr>
          <p:nvPr/>
        </p:nvSpPr>
        <p:spPr bwMode="auto">
          <a:xfrm>
            <a:off x="7797800" y="4064000"/>
            <a:ext cx="434975" cy="434975"/>
          </a:xfrm>
          <a:custGeom>
            <a:avLst/>
            <a:gdLst>
              <a:gd name="T0" fmla="+- 0 10800 98"/>
              <a:gd name="T1" fmla="*/ T0 w 21404"/>
              <a:gd name="T2" fmla="+- 0 10800 98"/>
              <a:gd name="T3" fmla="*/ 10800 h 21404"/>
              <a:gd name="T4" fmla="+- 0 10800 98"/>
              <a:gd name="T5" fmla="*/ T4 w 21404"/>
              <a:gd name="T6" fmla="+- 0 10800 98"/>
              <a:gd name="T7" fmla="*/ 10800 h 21404"/>
              <a:gd name="T8" fmla="+- 0 10800 98"/>
              <a:gd name="T9" fmla="*/ T8 w 21404"/>
              <a:gd name="T10" fmla="+- 0 10800 98"/>
              <a:gd name="T11" fmla="*/ 10800 h 21404"/>
              <a:gd name="T12" fmla="+- 0 10800 98"/>
              <a:gd name="T13" fmla="*/ T12 w 21404"/>
              <a:gd name="T14" fmla="+- 0 10800 98"/>
              <a:gd name="T15" fmla="*/ 10800 h 21404"/>
            </a:gdLst>
            <a:ahLst/>
            <a:cxnLst>
              <a:cxn ang="0">
                <a:pos x="T1" y="T3"/>
              </a:cxn>
              <a:cxn ang="0">
                <a:pos x="T5" y="T7"/>
              </a:cxn>
              <a:cxn ang="0">
                <a:pos x="T9" y="T11"/>
              </a:cxn>
              <a:cxn ang="0">
                <a:pos x="T13" y="T15"/>
              </a:cxn>
            </a:cxnLst>
            <a:rect l="0" t="0" r="r" b="b"/>
            <a:pathLst>
              <a:path w="21404" h="21404">
                <a:moveTo>
                  <a:pt x="2715" y="8163"/>
                </a:moveTo>
                <a:lnTo>
                  <a:pt x="166" y="11391"/>
                </a:lnTo>
                <a:cubicBezTo>
                  <a:pt x="-98" y="11725"/>
                  <a:pt x="-42" y="12209"/>
                  <a:pt x="294" y="12474"/>
                </a:cubicBezTo>
                <a:lnTo>
                  <a:pt x="3525" y="15027"/>
                </a:lnTo>
                <a:cubicBezTo>
                  <a:pt x="3216" y="15216"/>
                  <a:pt x="2932" y="15459"/>
                  <a:pt x="2692" y="15761"/>
                </a:cubicBezTo>
                <a:cubicBezTo>
                  <a:pt x="1615" y="17127"/>
                  <a:pt x="1847" y="19107"/>
                  <a:pt x="3212" y="20186"/>
                </a:cubicBezTo>
                <a:cubicBezTo>
                  <a:pt x="4578" y="21263"/>
                  <a:pt x="6558" y="21031"/>
                  <a:pt x="7636" y="19665"/>
                </a:cubicBezTo>
                <a:cubicBezTo>
                  <a:pt x="7875" y="19363"/>
                  <a:pt x="8046" y="19030"/>
                  <a:pt x="8158" y="18684"/>
                </a:cubicBezTo>
                <a:lnTo>
                  <a:pt x="11391" y="21237"/>
                </a:lnTo>
                <a:cubicBezTo>
                  <a:pt x="11724" y="21502"/>
                  <a:pt x="12211" y="21444"/>
                  <a:pt x="12475" y="21110"/>
                </a:cubicBezTo>
                <a:lnTo>
                  <a:pt x="21238" y="10012"/>
                </a:lnTo>
                <a:cubicBezTo>
                  <a:pt x="21501" y="9678"/>
                  <a:pt x="21444" y="9192"/>
                  <a:pt x="21112" y="8929"/>
                </a:cubicBezTo>
                <a:lnTo>
                  <a:pt x="10014" y="166"/>
                </a:lnTo>
                <a:cubicBezTo>
                  <a:pt x="9679" y="-98"/>
                  <a:pt x="9194" y="-41"/>
                  <a:pt x="8929" y="293"/>
                </a:cubicBezTo>
                <a:lnTo>
                  <a:pt x="6619" y="3219"/>
                </a:lnTo>
                <a:cubicBezTo>
                  <a:pt x="7984" y="4297"/>
                  <a:pt x="8216" y="6278"/>
                  <a:pt x="7138" y="7643"/>
                </a:cubicBezTo>
                <a:cubicBezTo>
                  <a:pt x="6060" y="9008"/>
                  <a:pt x="4080" y="9241"/>
                  <a:pt x="2715" y="8163"/>
                </a:cubicBezTo>
                <a:close/>
              </a:path>
            </a:pathLst>
          </a:custGeom>
          <a:noFill/>
          <a:ln w="38100"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38268" name="AutoShape 28"/>
          <p:cNvSpPr>
            <a:spLocks/>
          </p:cNvSpPr>
          <p:nvPr/>
        </p:nvSpPr>
        <p:spPr bwMode="auto">
          <a:xfrm>
            <a:off x="7531100" y="3848100"/>
            <a:ext cx="434975" cy="434975"/>
          </a:xfrm>
          <a:custGeom>
            <a:avLst/>
            <a:gdLst>
              <a:gd name="T0" fmla="+- 0 10800 98"/>
              <a:gd name="T1" fmla="*/ T0 w 21404"/>
              <a:gd name="T2" fmla="+- 0 10800 98"/>
              <a:gd name="T3" fmla="*/ 10800 h 21404"/>
              <a:gd name="T4" fmla="+- 0 10800 98"/>
              <a:gd name="T5" fmla="*/ T4 w 21404"/>
              <a:gd name="T6" fmla="+- 0 10800 98"/>
              <a:gd name="T7" fmla="*/ 10800 h 21404"/>
              <a:gd name="T8" fmla="+- 0 10800 98"/>
              <a:gd name="T9" fmla="*/ T8 w 21404"/>
              <a:gd name="T10" fmla="+- 0 10800 98"/>
              <a:gd name="T11" fmla="*/ 10800 h 21404"/>
              <a:gd name="T12" fmla="+- 0 10800 98"/>
              <a:gd name="T13" fmla="*/ T12 w 21404"/>
              <a:gd name="T14" fmla="+- 0 10800 98"/>
              <a:gd name="T15" fmla="*/ 10800 h 21404"/>
            </a:gdLst>
            <a:ahLst/>
            <a:cxnLst>
              <a:cxn ang="0">
                <a:pos x="T1" y="T3"/>
              </a:cxn>
              <a:cxn ang="0">
                <a:pos x="T5" y="T7"/>
              </a:cxn>
              <a:cxn ang="0">
                <a:pos x="T9" y="T11"/>
              </a:cxn>
              <a:cxn ang="0">
                <a:pos x="T13" y="T15"/>
              </a:cxn>
            </a:cxnLst>
            <a:rect l="0" t="0" r="r" b="b"/>
            <a:pathLst>
              <a:path w="21404" h="21404">
                <a:moveTo>
                  <a:pt x="8163" y="18689"/>
                </a:moveTo>
                <a:lnTo>
                  <a:pt x="11391" y="21237"/>
                </a:lnTo>
                <a:cubicBezTo>
                  <a:pt x="11724" y="21502"/>
                  <a:pt x="12209" y="21445"/>
                  <a:pt x="12474" y="21110"/>
                </a:cubicBezTo>
                <a:lnTo>
                  <a:pt x="15026" y="17877"/>
                </a:lnTo>
                <a:cubicBezTo>
                  <a:pt x="15215" y="18188"/>
                  <a:pt x="15459" y="18472"/>
                  <a:pt x="15761" y="18711"/>
                </a:cubicBezTo>
                <a:cubicBezTo>
                  <a:pt x="17126" y="19788"/>
                  <a:pt x="19106" y="19556"/>
                  <a:pt x="20184" y="18191"/>
                </a:cubicBezTo>
                <a:cubicBezTo>
                  <a:pt x="21263" y="16825"/>
                  <a:pt x="21030" y="14846"/>
                  <a:pt x="19665" y="13767"/>
                </a:cubicBezTo>
                <a:cubicBezTo>
                  <a:pt x="19363" y="13528"/>
                  <a:pt x="19029" y="13357"/>
                  <a:pt x="18684" y="13245"/>
                </a:cubicBezTo>
                <a:lnTo>
                  <a:pt x="21237" y="10013"/>
                </a:lnTo>
                <a:cubicBezTo>
                  <a:pt x="21502" y="9679"/>
                  <a:pt x="21444" y="9194"/>
                  <a:pt x="21110" y="8929"/>
                </a:cubicBezTo>
                <a:lnTo>
                  <a:pt x="10012" y="165"/>
                </a:lnTo>
                <a:cubicBezTo>
                  <a:pt x="9679" y="-98"/>
                  <a:pt x="9192" y="-41"/>
                  <a:pt x="8929" y="293"/>
                </a:cubicBezTo>
                <a:lnTo>
                  <a:pt x="166" y="11391"/>
                </a:lnTo>
                <a:cubicBezTo>
                  <a:pt x="-98" y="11724"/>
                  <a:pt x="-41" y="12210"/>
                  <a:pt x="293" y="12474"/>
                </a:cubicBezTo>
                <a:lnTo>
                  <a:pt x="3219" y="14785"/>
                </a:lnTo>
                <a:cubicBezTo>
                  <a:pt x="4297" y="13419"/>
                  <a:pt x="6278" y="13188"/>
                  <a:pt x="7643" y="14265"/>
                </a:cubicBezTo>
                <a:cubicBezTo>
                  <a:pt x="9007" y="15343"/>
                  <a:pt x="9241" y="17323"/>
                  <a:pt x="8163" y="18689"/>
                </a:cubicBezTo>
                <a:close/>
              </a:path>
            </a:pathLst>
          </a:custGeom>
          <a:noFill/>
          <a:ln w="38100"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38269" name="AutoShape 29"/>
          <p:cNvSpPr>
            <a:spLocks/>
          </p:cNvSpPr>
          <p:nvPr/>
        </p:nvSpPr>
        <p:spPr bwMode="auto">
          <a:xfrm>
            <a:off x="7327900" y="4100513"/>
            <a:ext cx="434975" cy="436562"/>
          </a:xfrm>
          <a:custGeom>
            <a:avLst/>
            <a:gdLst>
              <a:gd name="T0" fmla="+- 0 10800 98"/>
              <a:gd name="T1" fmla="*/ T0 w 21404"/>
              <a:gd name="T2" fmla="+- 0 10800 98"/>
              <a:gd name="T3" fmla="*/ 10800 h 21404"/>
              <a:gd name="T4" fmla="+- 0 10800 98"/>
              <a:gd name="T5" fmla="*/ T4 w 21404"/>
              <a:gd name="T6" fmla="+- 0 10800 98"/>
              <a:gd name="T7" fmla="*/ 10800 h 21404"/>
              <a:gd name="T8" fmla="+- 0 10800 98"/>
              <a:gd name="T9" fmla="*/ T8 w 21404"/>
              <a:gd name="T10" fmla="+- 0 10800 98"/>
              <a:gd name="T11" fmla="*/ 10800 h 21404"/>
              <a:gd name="T12" fmla="+- 0 10800 98"/>
              <a:gd name="T13" fmla="*/ T12 w 21404"/>
              <a:gd name="T14" fmla="+- 0 10800 98"/>
              <a:gd name="T15" fmla="*/ 10800 h 21404"/>
            </a:gdLst>
            <a:ahLst/>
            <a:cxnLst>
              <a:cxn ang="0">
                <a:pos x="T1" y="T3"/>
              </a:cxn>
              <a:cxn ang="0">
                <a:pos x="T5" y="T7"/>
              </a:cxn>
              <a:cxn ang="0">
                <a:pos x="T9" y="T11"/>
              </a:cxn>
              <a:cxn ang="0">
                <a:pos x="T13" y="T15"/>
              </a:cxn>
            </a:cxnLst>
            <a:rect l="0" t="0" r="r" b="b"/>
            <a:pathLst>
              <a:path w="21404" h="21404">
                <a:moveTo>
                  <a:pt x="18689" y="13240"/>
                </a:moveTo>
                <a:lnTo>
                  <a:pt x="21237" y="10012"/>
                </a:lnTo>
                <a:cubicBezTo>
                  <a:pt x="21502" y="9679"/>
                  <a:pt x="21445" y="9194"/>
                  <a:pt x="21110" y="8929"/>
                </a:cubicBezTo>
                <a:lnTo>
                  <a:pt x="17878" y="6377"/>
                </a:lnTo>
                <a:cubicBezTo>
                  <a:pt x="18188" y="6188"/>
                  <a:pt x="18472" y="5944"/>
                  <a:pt x="18711" y="5642"/>
                </a:cubicBezTo>
                <a:cubicBezTo>
                  <a:pt x="19789" y="4276"/>
                  <a:pt x="19555" y="2296"/>
                  <a:pt x="18191" y="1218"/>
                </a:cubicBezTo>
                <a:cubicBezTo>
                  <a:pt x="16826" y="140"/>
                  <a:pt x="14846" y="372"/>
                  <a:pt x="13766" y="1738"/>
                </a:cubicBezTo>
                <a:cubicBezTo>
                  <a:pt x="13529" y="2040"/>
                  <a:pt x="13357" y="2373"/>
                  <a:pt x="13246" y="2719"/>
                </a:cubicBezTo>
                <a:lnTo>
                  <a:pt x="10013" y="166"/>
                </a:lnTo>
                <a:cubicBezTo>
                  <a:pt x="9678" y="-98"/>
                  <a:pt x="9193" y="-41"/>
                  <a:pt x="8929" y="293"/>
                </a:cubicBezTo>
                <a:lnTo>
                  <a:pt x="165" y="11391"/>
                </a:lnTo>
                <a:cubicBezTo>
                  <a:pt x="-98" y="11725"/>
                  <a:pt x="-41" y="12211"/>
                  <a:pt x="291" y="12474"/>
                </a:cubicBezTo>
                <a:lnTo>
                  <a:pt x="11390" y="21237"/>
                </a:lnTo>
                <a:cubicBezTo>
                  <a:pt x="11725" y="21501"/>
                  <a:pt x="12210" y="21445"/>
                  <a:pt x="12474" y="21110"/>
                </a:cubicBezTo>
                <a:lnTo>
                  <a:pt x="14785" y="18184"/>
                </a:lnTo>
                <a:cubicBezTo>
                  <a:pt x="13420" y="17106"/>
                  <a:pt x="13187" y="15125"/>
                  <a:pt x="14266" y="13760"/>
                </a:cubicBezTo>
                <a:cubicBezTo>
                  <a:pt x="15344" y="12395"/>
                  <a:pt x="17323" y="12162"/>
                  <a:pt x="18689" y="13240"/>
                </a:cubicBezTo>
                <a:close/>
              </a:path>
            </a:pathLst>
          </a:custGeom>
          <a:noFill/>
          <a:ln w="38100"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38270" name="AutoShape 30"/>
          <p:cNvSpPr>
            <a:spLocks/>
          </p:cNvSpPr>
          <p:nvPr/>
        </p:nvSpPr>
        <p:spPr bwMode="auto">
          <a:xfrm>
            <a:off x="16319500" y="3835400"/>
            <a:ext cx="939800" cy="939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5147"/>
                </a:moveTo>
                <a:lnTo>
                  <a:pt x="19299" y="7459"/>
                </a:lnTo>
                <a:lnTo>
                  <a:pt x="14178" y="2312"/>
                </a:lnTo>
                <a:lnTo>
                  <a:pt x="16478" y="0"/>
                </a:lnTo>
                <a:cubicBezTo>
                  <a:pt x="16478" y="0"/>
                  <a:pt x="21600" y="5147"/>
                  <a:pt x="21600" y="5147"/>
                </a:cubicBezTo>
                <a:close/>
                <a:moveTo>
                  <a:pt x="5089" y="19082"/>
                </a:moveTo>
                <a:lnTo>
                  <a:pt x="4444" y="18434"/>
                </a:lnTo>
                <a:lnTo>
                  <a:pt x="14866" y="7959"/>
                </a:lnTo>
                <a:lnTo>
                  <a:pt x="15511" y="8607"/>
                </a:lnTo>
                <a:cubicBezTo>
                  <a:pt x="15511" y="8607"/>
                  <a:pt x="5089" y="19082"/>
                  <a:pt x="5089" y="19082"/>
                </a:cubicBezTo>
                <a:close/>
                <a:moveTo>
                  <a:pt x="2616" y="16581"/>
                </a:moveTo>
                <a:lnTo>
                  <a:pt x="13038" y="6106"/>
                </a:lnTo>
                <a:lnTo>
                  <a:pt x="13683" y="6754"/>
                </a:lnTo>
                <a:lnTo>
                  <a:pt x="3260" y="17229"/>
                </a:lnTo>
                <a:cubicBezTo>
                  <a:pt x="3260" y="17229"/>
                  <a:pt x="2616" y="16581"/>
                  <a:pt x="2616" y="16581"/>
                </a:cubicBezTo>
                <a:close/>
                <a:moveTo>
                  <a:pt x="13030" y="3466"/>
                </a:moveTo>
                <a:lnTo>
                  <a:pt x="1293" y="15262"/>
                </a:lnTo>
                <a:lnTo>
                  <a:pt x="0" y="21600"/>
                </a:lnTo>
                <a:lnTo>
                  <a:pt x="6415" y="20409"/>
                </a:lnTo>
                <a:lnTo>
                  <a:pt x="18151" y="8613"/>
                </a:lnTo>
                <a:cubicBezTo>
                  <a:pt x="18151" y="8613"/>
                  <a:pt x="13030" y="3466"/>
                  <a:pt x="13030" y="346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71" name="AutoShape 31"/>
          <p:cNvSpPr>
            <a:spLocks/>
          </p:cNvSpPr>
          <p:nvPr/>
        </p:nvSpPr>
        <p:spPr bwMode="auto">
          <a:xfrm>
            <a:off x="20751800" y="3835400"/>
            <a:ext cx="1079500" cy="939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901" y="11002"/>
                </a:moveTo>
                <a:lnTo>
                  <a:pt x="8077" y="11002"/>
                </a:lnTo>
                <a:lnTo>
                  <a:pt x="8077" y="13470"/>
                </a:lnTo>
                <a:lnTo>
                  <a:pt x="9901" y="13470"/>
                </a:lnTo>
                <a:cubicBezTo>
                  <a:pt x="9901" y="13470"/>
                  <a:pt x="9901" y="11002"/>
                  <a:pt x="9901" y="11002"/>
                </a:cubicBezTo>
                <a:close/>
                <a:moveTo>
                  <a:pt x="7319" y="6637"/>
                </a:moveTo>
                <a:lnTo>
                  <a:pt x="5495" y="6637"/>
                </a:lnTo>
                <a:lnTo>
                  <a:pt x="5495" y="13470"/>
                </a:lnTo>
                <a:lnTo>
                  <a:pt x="7319" y="13470"/>
                </a:lnTo>
                <a:cubicBezTo>
                  <a:pt x="7319" y="13470"/>
                  <a:pt x="7319" y="6637"/>
                  <a:pt x="7319" y="6637"/>
                </a:cubicBezTo>
                <a:close/>
                <a:moveTo>
                  <a:pt x="4737" y="13470"/>
                </a:moveTo>
                <a:lnTo>
                  <a:pt x="2913" y="13470"/>
                </a:lnTo>
                <a:lnTo>
                  <a:pt x="2913" y="9004"/>
                </a:lnTo>
                <a:lnTo>
                  <a:pt x="4737" y="9004"/>
                </a:lnTo>
                <a:cubicBezTo>
                  <a:pt x="4737" y="9004"/>
                  <a:pt x="4737" y="13470"/>
                  <a:pt x="4737" y="13470"/>
                </a:cubicBezTo>
                <a:close/>
                <a:moveTo>
                  <a:pt x="10411" y="17792"/>
                </a:moveTo>
                <a:lnTo>
                  <a:pt x="0" y="17792"/>
                </a:lnTo>
                <a:lnTo>
                  <a:pt x="0" y="0"/>
                </a:lnTo>
                <a:lnTo>
                  <a:pt x="17541" y="0"/>
                </a:lnTo>
                <a:lnTo>
                  <a:pt x="17541" y="8207"/>
                </a:lnTo>
                <a:cubicBezTo>
                  <a:pt x="17010" y="7944"/>
                  <a:pt x="16438" y="7769"/>
                  <a:pt x="15838" y="7700"/>
                </a:cubicBezTo>
                <a:lnTo>
                  <a:pt x="15838" y="4240"/>
                </a:lnTo>
                <a:lnTo>
                  <a:pt x="1702" y="4240"/>
                </a:lnTo>
                <a:lnTo>
                  <a:pt x="1702" y="15842"/>
                </a:lnTo>
                <a:lnTo>
                  <a:pt x="9679" y="15842"/>
                </a:lnTo>
                <a:cubicBezTo>
                  <a:pt x="9831" y="16542"/>
                  <a:pt x="10080" y="17199"/>
                  <a:pt x="10411" y="17792"/>
                </a:cubicBezTo>
                <a:close/>
                <a:moveTo>
                  <a:pt x="15262" y="17256"/>
                </a:moveTo>
                <a:cubicBezTo>
                  <a:pt x="13816" y="17256"/>
                  <a:pt x="12640" y="15909"/>
                  <a:pt x="12640" y="14254"/>
                </a:cubicBezTo>
                <a:cubicBezTo>
                  <a:pt x="12640" y="12599"/>
                  <a:pt x="13816" y="11252"/>
                  <a:pt x="15262" y="11252"/>
                </a:cubicBezTo>
                <a:cubicBezTo>
                  <a:pt x="16708" y="11252"/>
                  <a:pt x="17884" y="12599"/>
                  <a:pt x="17884" y="14254"/>
                </a:cubicBezTo>
                <a:cubicBezTo>
                  <a:pt x="17884" y="15909"/>
                  <a:pt x="16708" y="17256"/>
                  <a:pt x="15262" y="17256"/>
                </a:cubicBezTo>
                <a:close/>
                <a:moveTo>
                  <a:pt x="18794" y="16811"/>
                </a:moveTo>
                <a:cubicBezTo>
                  <a:pt x="19204" y="16071"/>
                  <a:pt x="19442" y="15194"/>
                  <a:pt x="19442" y="14254"/>
                </a:cubicBezTo>
                <a:cubicBezTo>
                  <a:pt x="19442" y="11615"/>
                  <a:pt x="17567" y="9468"/>
                  <a:pt x="15262" y="9468"/>
                </a:cubicBezTo>
                <a:cubicBezTo>
                  <a:pt x="12957" y="9468"/>
                  <a:pt x="11082" y="11615"/>
                  <a:pt x="11082" y="14254"/>
                </a:cubicBezTo>
                <a:cubicBezTo>
                  <a:pt x="11082" y="16893"/>
                  <a:pt x="12957" y="19040"/>
                  <a:pt x="15262" y="19040"/>
                </a:cubicBezTo>
                <a:cubicBezTo>
                  <a:pt x="16042" y="19040"/>
                  <a:pt x="16772" y="18794"/>
                  <a:pt x="17398" y="18366"/>
                </a:cubicBezTo>
                <a:lnTo>
                  <a:pt x="20222" y="21600"/>
                </a:lnTo>
                <a:lnTo>
                  <a:pt x="21599" y="20023"/>
                </a:lnTo>
                <a:cubicBezTo>
                  <a:pt x="21599" y="20023"/>
                  <a:pt x="18794" y="16811"/>
                  <a:pt x="18794" y="16811"/>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72" name="AutoShape 32"/>
          <p:cNvSpPr>
            <a:spLocks/>
          </p:cNvSpPr>
          <p:nvPr/>
        </p:nvSpPr>
        <p:spPr bwMode="auto">
          <a:xfrm>
            <a:off x="8699500" y="3835400"/>
            <a:ext cx="1155700" cy="939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2" y="4896"/>
                </a:moveTo>
                <a:lnTo>
                  <a:pt x="20529" y="2117"/>
                </a:lnTo>
                <a:lnTo>
                  <a:pt x="8451" y="2117"/>
                </a:lnTo>
                <a:cubicBezTo>
                  <a:pt x="7989" y="2117"/>
                  <a:pt x="7546" y="1889"/>
                  <a:pt x="7220" y="1484"/>
                </a:cubicBezTo>
                <a:lnTo>
                  <a:pt x="6024" y="0"/>
                </a:lnTo>
                <a:lnTo>
                  <a:pt x="681" y="0"/>
                </a:lnTo>
                <a:lnTo>
                  <a:pt x="1310" y="4896"/>
                </a:lnTo>
                <a:lnTo>
                  <a:pt x="20162" y="4896"/>
                </a:lnTo>
                <a:cubicBezTo>
                  <a:pt x="20162" y="4896"/>
                  <a:pt x="20162" y="4896"/>
                  <a:pt x="20162" y="4896"/>
                </a:cubicBezTo>
                <a:close/>
                <a:moveTo>
                  <a:pt x="20057" y="21600"/>
                </a:moveTo>
                <a:lnTo>
                  <a:pt x="1258" y="21600"/>
                </a:lnTo>
                <a:lnTo>
                  <a:pt x="0" y="7166"/>
                </a:lnTo>
                <a:lnTo>
                  <a:pt x="21600" y="7166"/>
                </a:lnTo>
                <a:cubicBezTo>
                  <a:pt x="21600" y="7166"/>
                  <a:pt x="20057" y="21600"/>
                  <a:pt x="20057" y="2160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73" name="AutoShape 33"/>
          <p:cNvSpPr>
            <a:spLocks/>
          </p:cNvSpPr>
          <p:nvPr/>
        </p:nvSpPr>
        <p:spPr bwMode="auto">
          <a:xfrm>
            <a:off x="20942300" y="9601200"/>
            <a:ext cx="901700" cy="965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0"/>
                </a:moveTo>
                <a:lnTo>
                  <a:pt x="16712" y="795"/>
                </a:lnTo>
                <a:lnTo>
                  <a:pt x="17788" y="1816"/>
                </a:lnTo>
                <a:lnTo>
                  <a:pt x="10438" y="8456"/>
                </a:lnTo>
                <a:lnTo>
                  <a:pt x="7768" y="6084"/>
                </a:lnTo>
                <a:lnTo>
                  <a:pt x="295" y="13084"/>
                </a:lnTo>
                <a:lnTo>
                  <a:pt x="2133" y="14784"/>
                </a:lnTo>
                <a:lnTo>
                  <a:pt x="7691" y="9559"/>
                </a:lnTo>
                <a:lnTo>
                  <a:pt x="10444" y="12008"/>
                </a:lnTo>
                <a:lnTo>
                  <a:pt x="19619" y="3587"/>
                </a:lnTo>
                <a:lnTo>
                  <a:pt x="20664" y="4578"/>
                </a:lnTo>
                <a:cubicBezTo>
                  <a:pt x="20664" y="4578"/>
                  <a:pt x="21599" y="0"/>
                  <a:pt x="21599" y="0"/>
                </a:cubicBezTo>
                <a:close/>
                <a:moveTo>
                  <a:pt x="21487" y="10041"/>
                </a:moveTo>
                <a:lnTo>
                  <a:pt x="15456" y="10041"/>
                </a:lnTo>
                <a:lnTo>
                  <a:pt x="15456" y="21600"/>
                </a:lnTo>
                <a:lnTo>
                  <a:pt x="21487" y="21600"/>
                </a:lnTo>
                <a:cubicBezTo>
                  <a:pt x="21487" y="21600"/>
                  <a:pt x="21487" y="10041"/>
                  <a:pt x="21487" y="10041"/>
                </a:cubicBezTo>
                <a:close/>
                <a:moveTo>
                  <a:pt x="13759" y="13564"/>
                </a:moveTo>
                <a:lnTo>
                  <a:pt x="7728" y="13564"/>
                </a:lnTo>
                <a:lnTo>
                  <a:pt x="7728" y="21600"/>
                </a:lnTo>
                <a:lnTo>
                  <a:pt x="13759" y="21600"/>
                </a:lnTo>
                <a:cubicBezTo>
                  <a:pt x="13759" y="21600"/>
                  <a:pt x="13759" y="13564"/>
                  <a:pt x="13759" y="13564"/>
                </a:cubicBezTo>
                <a:close/>
                <a:moveTo>
                  <a:pt x="5971" y="21600"/>
                </a:moveTo>
                <a:lnTo>
                  <a:pt x="0" y="21600"/>
                </a:lnTo>
                <a:lnTo>
                  <a:pt x="0" y="16151"/>
                </a:lnTo>
                <a:lnTo>
                  <a:pt x="5971" y="16151"/>
                </a:lnTo>
                <a:lnTo>
                  <a:pt x="5971" y="21600"/>
                </a:lnTo>
                <a:cubicBezTo>
                  <a:pt x="5971" y="21600"/>
                  <a:pt x="5971" y="21600"/>
                  <a:pt x="5971" y="2160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74" name="AutoShape 34"/>
          <p:cNvSpPr>
            <a:spLocks/>
          </p:cNvSpPr>
          <p:nvPr/>
        </p:nvSpPr>
        <p:spPr bwMode="auto">
          <a:xfrm>
            <a:off x="5870575" y="3846513"/>
            <a:ext cx="825500" cy="927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020" y="8155"/>
                </a:moveTo>
                <a:lnTo>
                  <a:pt x="0" y="8155"/>
                </a:lnTo>
                <a:lnTo>
                  <a:pt x="0" y="9469"/>
                </a:lnTo>
                <a:lnTo>
                  <a:pt x="3020" y="9469"/>
                </a:lnTo>
                <a:cubicBezTo>
                  <a:pt x="3020" y="9469"/>
                  <a:pt x="3020" y="8155"/>
                  <a:pt x="3020" y="8155"/>
                </a:cubicBezTo>
                <a:close/>
                <a:moveTo>
                  <a:pt x="4133" y="12944"/>
                </a:moveTo>
                <a:lnTo>
                  <a:pt x="3526" y="11746"/>
                </a:lnTo>
                <a:lnTo>
                  <a:pt x="861" y="12809"/>
                </a:lnTo>
                <a:lnTo>
                  <a:pt x="1468" y="14007"/>
                </a:lnTo>
                <a:cubicBezTo>
                  <a:pt x="1468" y="14007"/>
                  <a:pt x="4133" y="12944"/>
                  <a:pt x="4133" y="12944"/>
                </a:cubicBezTo>
                <a:close/>
                <a:moveTo>
                  <a:pt x="4380" y="4949"/>
                </a:moveTo>
                <a:lnTo>
                  <a:pt x="2011" y="3442"/>
                </a:lnTo>
                <a:lnTo>
                  <a:pt x="1148" y="4510"/>
                </a:lnTo>
                <a:lnTo>
                  <a:pt x="3517" y="6017"/>
                </a:lnTo>
                <a:cubicBezTo>
                  <a:pt x="3517" y="6017"/>
                  <a:pt x="4380" y="4949"/>
                  <a:pt x="4380" y="4949"/>
                </a:cubicBezTo>
                <a:close/>
                <a:moveTo>
                  <a:pt x="7543" y="2790"/>
                </a:moveTo>
                <a:lnTo>
                  <a:pt x="6240" y="635"/>
                </a:lnTo>
                <a:lnTo>
                  <a:pt x="4935" y="1256"/>
                </a:lnTo>
                <a:lnTo>
                  <a:pt x="6238" y="3411"/>
                </a:lnTo>
                <a:cubicBezTo>
                  <a:pt x="6238" y="3411"/>
                  <a:pt x="7543" y="2790"/>
                  <a:pt x="7543" y="2790"/>
                </a:cubicBezTo>
                <a:close/>
                <a:moveTo>
                  <a:pt x="21599" y="8155"/>
                </a:moveTo>
                <a:lnTo>
                  <a:pt x="18579" y="8155"/>
                </a:lnTo>
                <a:lnTo>
                  <a:pt x="18579" y="9469"/>
                </a:lnTo>
                <a:lnTo>
                  <a:pt x="21599" y="9469"/>
                </a:lnTo>
                <a:cubicBezTo>
                  <a:pt x="21599" y="9469"/>
                  <a:pt x="21599" y="8155"/>
                  <a:pt x="21599" y="8155"/>
                </a:cubicBezTo>
                <a:close/>
                <a:moveTo>
                  <a:pt x="20713" y="12799"/>
                </a:moveTo>
                <a:lnTo>
                  <a:pt x="18047" y="11841"/>
                </a:lnTo>
                <a:lnTo>
                  <a:pt x="17491" y="13059"/>
                </a:lnTo>
                <a:lnTo>
                  <a:pt x="20157" y="14017"/>
                </a:lnTo>
                <a:cubicBezTo>
                  <a:pt x="20157" y="14017"/>
                  <a:pt x="20713" y="12799"/>
                  <a:pt x="20713" y="12799"/>
                </a:cubicBezTo>
                <a:close/>
                <a:moveTo>
                  <a:pt x="20451" y="4510"/>
                </a:moveTo>
                <a:lnTo>
                  <a:pt x="19588" y="3442"/>
                </a:lnTo>
                <a:lnTo>
                  <a:pt x="17219" y="4949"/>
                </a:lnTo>
                <a:lnTo>
                  <a:pt x="18082" y="6017"/>
                </a:lnTo>
                <a:cubicBezTo>
                  <a:pt x="18082" y="6017"/>
                  <a:pt x="20451" y="4510"/>
                  <a:pt x="20451" y="4510"/>
                </a:cubicBezTo>
                <a:close/>
                <a:moveTo>
                  <a:pt x="16664" y="1256"/>
                </a:moveTo>
                <a:lnTo>
                  <a:pt x="15359" y="635"/>
                </a:lnTo>
                <a:lnTo>
                  <a:pt x="14056" y="2790"/>
                </a:lnTo>
                <a:lnTo>
                  <a:pt x="15361" y="3411"/>
                </a:lnTo>
                <a:cubicBezTo>
                  <a:pt x="15361" y="3411"/>
                  <a:pt x="16664" y="1256"/>
                  <a:pt x="16664" y="1256"/>
                </a:cubicBezTo>
                <a:close/>
                <a:moveTo>
                  <a:pt x="11579" y="2364"/>
                </a:moveTo>
                <a:lnTo>
                  <a:pt x="10099" y="2364"/>
                </a:lnTo>
                <a:lnTo>
                  <a:pt x="10099" y="0"/>
                </a:lnTo>
                <a:lnTo>
                  <a:pt x="11579" y="0"/>
                </a:lnTo>
                <a:cubicBezTo>
                  <a:pt x="11579" y="0"/>
                  <a:pt x="11579" y="2364"/>
                  <a:pt x="11579" y="2364"/>
                </a:cubicBezTo>
                <a:close/>
                <a:moveTo>
                  <a:pt x="16986" y="8997"/>
                </a:moveTo>
                <a:cubicBezTo>
                  <a:pt x="16986" y="12264"/>
                  <a:pt x="13820" y="14094"/>
                  <a:pt x="13820" y="16672"/>
                </a:cubicBezTo>
                <a:lnTo>
                  <a:pt x="12378" y="16672"/>
                </a:lnTo>
                <a:cubicBezTo>
                  <a:pt x="12379" y="13495"/>
                  <a:pt x="15518" y="11822"/>
                  <a:pt x="15518" y="8997"/>
                </a:cubicBezTo>
                <a:cubicBezTo>
                  <a:pt x="15518" y="3711"/>
                  <a:pt x="6075" y="3703"/>
                  <a:pt x="6075" y="8997"/>
                </a:cubicBezTo>
                <a:cubicBezTo>
                  <a:pt x="6075" y="11819"/>
                  <a:pt x="9159" y="13421"/>
                  <a:pt x="9230" y="16672"/>
                </a:cubicBezTo>
                <a:lnTo>
                  <a:pt x="7773" y="16672"/>
                </a:lnTo>
                <a:cubicBezTo>
                  <a:pt x="7773" y="14094"/>
                  <a:pt x="4607" y="12264"/>
                  <a:pt x="4607" y="8997"/>
                </a:cubicBezTo>
                <a:cubicBezTo>
                  <a:pt x="4607" y="1977"/>
                  <a:pt x="16986" y="1970"/>
                  <a:pt x="16986" y="8997"/>
                </a:cubicBezTo>
                <a:close/>
                <a:moveTo>
                  <a:pt x="8780" y="20557"/>
                </a:moveTo>
                <a:cubicBezTo>
                  <a:pt x="9839" y="21425"/>
                  <a:pt x="9947" y="21600"/>
                  <a:pt x="10370" y="21600"/>
                </a:cubicBezTo>
                <a:lnTo>
                  <a:pt x="11184" y="21600"/>
                </a:lnTo>
                <a:cubicBezTo>
                  <a:pt x="11597" y="21600"/>
                  <a:pt x="11698" y="21438"/>
                  <a:pt x="12813" y="20557"/>
                </a:cubicBezTo>
                <a:cubicBezTo>
                  <a:pt x="12813" y="20557"/>
                  <a:pt x="8780" y="20557"/>
                  <a:pt x="8780" y="20557"/>
                </a:cubicBezTo>
                <a:close/>
                <a:moveTo>
                  <a:pt x="12841" y="18973"/>
                </a:moveTo>
                <a:lnTo>
                  <a:pt x="8752" y="18973"/>
                </a:lnTo>
                <a:cubicBezTo>
                  <a:pt x="8451" y="18973"/>
                  <a:pt x="8208" y="19189"/>
                  <a:pt x="8208" y="19455"/>
                </a:cubicBezTo>
                <a:cubicBezTo>
                  <a:pt x="8208" y="19722"/>
                  <a:pt x="8451" y="19938"/>
                  <a:pt x="8752" y="19938"/>
                </a:cubicBezTo>
                <a:lnTo>
                  <a:pt x="12841" y="19938"/>
                </a:lnTo>
                <a:cubicBezTo>
                  <a:pt x="13141" y="19938"/>
                  <a:pt x="13384" y="19722"/>
                  <a:pt x="13384" y="19455"/>
                </a:cubicBezTo>
                <a:cubicBezTo>
                  <a:pt x="13384" y="19189"/>
                  <a:pt x="13141" y="18973"/>
                  <a:pt x="12841" y="18973"/>
                </a:cubicBezTo>
                <a:close/>
                <a:moveTo>
                  <a:pt x="12939" y="17367"/>
                </a:moveTo>
                <a:lnTo>
                  <a:pt x="8654" y="17367"/>
                </a:lnTo>
                <a:cubicBezTo>
                  <a:pt x="8354" y="17367"/>
                  <a:pt x="8110" y="17583"/>
                  <a:pt x="8110" y="17849"/>
                </a:cubicBezTo>
                <a:cubicBezTo>
                  <a:pt x="8110" y="18116"/>
                  <a:pt x="8354" y="18332"/>
                  <a:pt x="8654" y="18332"/>
                </a:cubicBezTo>
                <a:lnTo>
                  <a:pt x="12939" y="18332"/>
                </a:lnTo>
                <a:cubicBezTo>
                  <a:pt x="13239" y="18332"/>
                  <a:pt x="13483" y="18116"/>
                  <a:pt x="13483" y="17849"/>
                </a:cubicBezTo>
                <a:cubicBezTo>
                  <a:pt x="13483" y="17583"/>
                  <a:pt x="13239" y="17367"/>
                  <a:pt x="12939" y="17367"/>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75" name="AutoShape 35"/>
          <p:cNvSpPr>
            <a:spLocks/>
          </p:cNvSpPr>
          <p:nvPr/>
        </p:nvSpPr>
        <p:spPr bwMode="auto">
          <a:xfrm>
            <a:off x="13450888" y="5727700"/>
            <a:ext cx="215900" cy="21431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76" name="AutoShape 36"/>
          <p:cNvSpPr>
            <a:spLocks/>
          </p:cNvSpPr>
          <p:nvPr/>
        </p:nvSpPr>
        <p:spPr bwMode="auto">
          <a:xfrm>
            <a:off x="13287375" y="5956300"/>
            <a:ext cx="546100" cy="709613"/>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9"/>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1" y="10169"/>
                  <a:pt x="20958" y="10761"/>
                  <a:pt x="20049" y="10858"/>
                </a:cubicBezTo>
                <a:cubicBezTo>
                  <a:pt x="19154" y="10954"/>
                  <a:pt x="18442" y="10489"/>
                  <a:pt x="18287" y="9725"/>
                </a:cubicBezTo>
                <a:cubicBezTo>
                  <a:pt x="17946" y="8048"/>
                  <a:pt x="17220" y="6478"/>
                  <a:pt x="16016" y="5043"/>
                </a:cubicBezTo>
                <a:cubicBezTo>
                  <a:pt x="15957" y="4974"/>
                  <a:pt x="15901" y="4904"/>
                  <a:pt x="15839" y="4838"/>
                </a:cubicBezTo>
                <a:cubicBezTo>
                  <a:pt x="15816" y="4812"/>
                  <a:pt x="15784" y="4794"/>
                  <a:pt x="15662" y="4699"/>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77" name="AutoShape 37"/>
          <p:cNvSpPr>
            <a:spLocks/>
          </p:cNvSpPr>
          <p:nvPr/>
        </p:nvSpPr>
        <p:spPr bwMode="auto">
          <a:xfrm>
            <a:off x="14784388" y="5956300"/>
            <a:ext cx="546100" cy="722313"/>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2"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2" y="4565"/>
                  <a:pt x="5982" y="4602"/>
                </a:cubicBezTo>
                <a:cubicBezTo>
                  <a:pt x="5982" y="5693"/>
                  <a:pt x="5983" y="6785"/>
                  <a:pt x="5982"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8"/>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78" name="AutoShape 38"/>
          <p:cNvSpPr>
            <a:spLocks/>
          </p:cNvSpPr>
          <p:nvPr/>
        </p:nvSpPr>
        <p:spPr bwMode="auto">
          <a:xfrm>
            <a:off x="14928850" y="5715000"/>
            <a:ext cx="241300" cy="23971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599"/>
                  <a:pt x="10712" y="2159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79" name="AutoShape 39"/>
          <p:cNvSpPr>
            <a:spLocks/>
          </p:cNvSpPr>
          <p:nvPr/>
        </p:nvSpPr>
        <p:spPr bwMode="auto">
          <a:xfrm>
            <a:off x="4503738" y="3835400"/>
            <a:ext cx="571500" cy="939800"/>
          </a:xfrm>
          <a:custGeom>
            <a:avLst/>
            <a:gdLst>
              <a:gd name="T0" fmla="*/ 10800 w 21600"/>
              <a:gd name="T1" fmla="+- 0 11768 1936"/>
              <a:gd name="T2" fmla="*/ 11768 h 19664"/>
              <a:gd name="T3" fmla="*/ 10800 w 21600"/>
              <a:gd name="T4" fmla="+- 0 11768 1936"/>
              <a:gd name="T5" fmla="*/ 11768 h 19664"/>
              <a:gd name="T6" fmla="*/ 10800 w 21600"/>
              <a:gd name="T7" fmla="+- 0 11768 1936"/>
              <a:gd name="T8" fmla="*/ 11768 h 19664"/>
              <a:gd name="T9" fmla="*/ 10800 w 21600"/>
              <a:gd name="T10" fmla="+- 0 11768 1936"/>
              <a:gd name="T11" fmla="*/ 11768 h 19664"/>
            </a:gdLst>
            <a:ahLst/>
            <a:cxnLst>
              <a:cxn ang="0">
                <a:pos x="T0" y="T2"/>
              </a:cxn>
              <a:cxn ang="0">
                <a:pos x="T3" y="T5"/>
              </a:cxn>
              <a:cxn ang="0">
                <a:pos x="T6" y="T8"/>
              </a:cxn>
              <a:cxn ang="0">
                <a:pos x="T9" y="T11"/>
              </a:cxn>
            </a:cxnLst>
            <a:rect l="0" t="0" r="r" b="b"/>
            <a:pathLst>
              <a:path w="21600" h="19664">
                <a:moveTo>
                  <a:pt x="15697" y="4321"/>
                </a:moveTo>
                <a:cubicBezTo>
                  <a:pt x="14980" y="4556"/>
                  <a:pt x="14447" y="4906"/>
                  <a:pt x="14145" y="5397"/>
                </a:cubicBezTo>
                <a:cubicBezTo>
                  <a:pt x="13332" y="6715"/>
                  <a:pt x="14692" y="7795"/>
                  <a:pt x="13800" y="9028"/>
                </a:cubicBezTo>
                <a:cubicBezTo>
                  <a:pt x="13281" y="9745"/>
                  <a:pt x="12185" y="10118"/>
                  <a:pt x="11035" y="10183"/>
                </a:cubicBezTo>
                <a:cubicBezTo>
                  <a:pt x="10815" y="11455"/>
                  <a:pt x="11122" y="13216"/>
                  <a:pt x="11833" y="14242"/>
                </a:cubicBezTo>
                <a:lnTo>
                  <a:pt x="10202" y="14242"/>
                </a:lnTo>
                <a:cubicBezTo>
                  <a:pt x="9352" y="12339"/>
                  <a:pt x="9810" y="8964"/>
                  <a:pt x="11703" y="7061"/>
                </a:cubicBezTo>
                <a:cubicBezTo>
                  <a:pt x="10550" y="7555"/>
                  <a:pt x="9412" y="8908"/>
                  <a:pt x="9082" y="9984"/>
                </a:cubicBezTo>
                <a:cubicBezTo>
                  <a:pt x="5072" y="8638"/>
                  <a:pt x="8117" y="4321"/>
                  <a:pt x="15697" y="4321"/>
                </a:cubicBezTo>
                <a:close/>
                <a:moveTo>
                  <a:pt x="21600" y="5796"/>
                </a:moveTo>
                <a:cubicBezTo>
                  <a:pt x="21600" y="9391"/>
                  <a:pt x="16075" y="11405"/>
                  <a:pt x="16075" y="14242"/>
                </a:cubicBezTo>
                <a:lnTo>
                  <a:pt x="13559" y="14242"/>
                </a:lnTo>
                <a:cubicBezTo>
                  <a:pt x="13561" y="10746"/>
                  <a:pt x="19038" y="8904"/>
                  <a:pt x="19038" y="5796"/>
                </a:cubicBezTo>
                <a:cubicBezTo>
                  <a:pt x="19038" y="-21"/>
                  <a:pt x="2560" y="-30"/>
                  <a:pt x="2560" y="5796"/>
                </a:cubicBezTo>
                <a:cubicBezTo>
                  <a:pt x="2560" y="8902"/>
                  <a:pt x="7942" y="10664"/>
                  <a:pt x="8067" y="14242"/>
                </a:cubicBezTo>
                <a:lnTo>
                  <a:pt x="5523" y="14242"/>
                </a:lnTo>
                <a:cubicBezTo>
                  <a:pt x="5523" y="11405"/>
                  <a:pt x="0" y="9391"/>
                  <a:pt x="0" y="5796"/>
                </a:cubicBezTo>
                <a:cubicBezTo>
                  <a:pt x="0" y="-1929"/>
                  <a:pt x="21600" y="-1936"/>
                  <a:pt x="21600" y="5796"/>
                </a:cubicBezTo>
                <a:close/>
                <a:moveTo>
                  <a:pt x="7281" y="18517"/>
                </a:moveTo>
                <a:cubicBezTo>
                  <a:pt x="9128" y="19472"/>
                  <a:pt x="9319" y="19663"/>
                  <a:pt x="10055" y="19663"/>
                </a:cubicBezTo>
                <a:lnTo>
                  <a:pt x="11476" y="19663"/>
                </a:lnTo>
                <a:cubicBezTo>
                  <a:pt x="12197" y="19663"/>
                  <a:pt x="12374" y="19486"/>
                  <a:pt x="14318" y="18517"/>
                </a:cubicBezTo>
                <a:cubicBezTo>
                  <a:pt x="14318" y="18517"/>
                  <a:pt x="7281" y="18517"/>
                  <a:pt x="7281" y="18517"/>
                </a:cubicBezTo>
                <a:close/>
                <a:moveTo>
                  <a:pt x="14367" y="16774"/>
                </a:moveTo>
                <a:lnTo>
                  <a:pt x="7232" y="16774"/>
                </a:lnTo>
                <a:cubicBezTo>
                  <a:pt x="6708" y="16774"/>
                  <a:pt x="6283" y="17011"/>
                  <a:pt x="6283" y="17304"/>
                </a:cubicBezTo>
                <a:cubicBezTo>
                  <a:pt x="6283" y="17598"/>
                  <a:pt x="6708" y="17835"/>
                  <a:pt x="7232" y="17835"/>
                </a:cubicBezTo>
                <a:lnTo>
                  <a:pt x="14367" y="17835"/>
                </a:lnTo>
                <a:cubicBezTo>
                  <a:pt x="14890" y="17835"/>
                  <a:pt x="15315" y="17598"/>
                  <a:pt x="15315" y="17304"/>
                </a:cubicBezTo>
                <a:cubicBezTo>
                  <a:pt x="15315" y="17011"/>
                  <a:pt x="14890" y="16774"/>
                  <a:pt x="14367" y="16774"/>
                </a:cubicBezTo>
                <a:close/>
                <a:moveTo>
                  <a:pt x="14537" y="15006"/>
                </a:moveTo>
                <a:lnTo>
                  <a:pt x="7061" y="15006"/>
                </a:lnTo>
                <a:cubicBezTo>
                  <a:pt x="6537" y="15006"/>
                  <a:pt x="6113" y="15244"/>
                  <a:pt x="6113" y="15537"/>
                </a:cubicBezTo>
                <a:cubicBezTo>
                  <a:pt x="6113" y="15830"/>
                  <a:pt x="6537" y="16068"/>
                  <a:pt x="7061" y="16068"/>
                </a:cubicBezTo>
                <a:lnTo>
                  <a:pt x="14537" y="16068"/>
                </a:lnTo>
                <a:cubicBezTo>
                  <a:pt x="15062" y="16068"/>
                  <a:pt x="15486" y="15830"/>
                  <a:pt x="15486" y="15537"/>
                </a:cubicBezTo>
                <a:cubicBezTo>
                  <a:pt x="15486" y="15244"/>
                  <a:pt x="15062" y="15006"/>
                  <a:pt x="14537" y="1500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80" name="AutoShape 40"/>
          <p:cNvSpPr>
            <a:spLocks/>
          </p:cNvSpPr>
          <p:nvPr/>
        </p:nvSpPr>
        <p:spPr bwMode="auto">
          <a:xfrm>
            <a:off x="5588000" y="5740400"/>
            <a:ext cx="939800" cy="939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108" y="21600"/>
                </a:moveTo>
                <a:lnTo>
                  <a:pt x="2491" y="21600"/>
                </a:lnTo>
                <a:cubicBezTo>
                  <a:pt x="1115" y="21600"/>
                  <a:pt x="0" y="20484"/>
                  <a:pt x="0" y="19106"/>
                </a:cubicBezTo>
                <a:lnTo>
                  <a:pt x="0" y="2492"/>
                </a:lnTo>
                <a:cubicBezTo>
                  <a:pt x="0" y="1115"/>
                  <a:pt x="1115" y="0"/>
                  <a:pt x="2491" y="0"/>
                </a:cubicBezTo>
                <a:lnTo>
                  <a:pt x="19108" y="0"/>
                </a:lnTo>
                <a:cubicBezTo>
                  <a:pt x="20484" y="0"/>
                  <a:pt x="21600" y="1115"/>
                  <a:pt x="21600" y="2492"/>
                </a:cubicBezTo>
                <a:lnTo>
                  <a:pt x="21600" y="19106"/>
                </a:lnTo>
                <a:cubicBezTo>
                  <a:pt x="21600" y="20484"/>
                  <a:pt x="20485" y="21600"/>
                  <a:pt x="19108" y="21600"/>
                </a:cubicBezTo>
                <a:moveTo>
                  <a:pt x="10800" y="6646"/>
                </a:moveTo>
                <a:cubicBezTo>
                  <a:pt x="8505" y="6646"/>
                  <a:pt x="6645" y="8505"/>
                  <a:pt x="6645" y="10799"/>
                </a:cubicBezTo>
                <a:cubicBezTo>
                  <a:pt x="6645" y="13093"/>
                  <a:pt x="8505" y="14953"/>
                  <a:pt x="10800" y="14953"/>
                </a:cubicBezTo>
                <a:cubicBezTo>
                  <a:pt x="13094" y="14953"/>
                  <a:pt x="14954" y="13093"/>
                  <a:pt x="14954" y="10799"/>
                </a:cubicBezTo>
                <a:cubicBezTo>
                  <a:pt x="14954" y="8504"/>
                  <a:pt x="13094" y="6646"/>
                  <a:pt x="10800" y="6646"/>
                </a:cubicBezTo>
                <a:moveTo>
                  <a:pt x="19108" y="3322"/>
                </a:moveTo>
                <a:cubicBezTo>
                  <a:pt x="19108" y="2863"/>
                  <a:pt x="18736" y="2492"/>
                  <a:pt x="18276" y="2492"/>
                </a:cubicBezTo>
                <a:lnTo>
                  <a:pt x="15785" y="2492"/>
                </a:lnTo>
                <a:cubicBezTo>
                  <a:pt x="15326" y="2492"/>
                  <a:pt x="14954" y="2863"/>
                  <a:pt x="14954" y="3322"/>
                </a:cubicBezTo>
                <a:lnTo>
                  <a:pt x="14954" y="5815"/>
                </a:lnTo>
                <a:cubicBezTo>
                  <a:pt x="14954" y="6274"/>
                  <a:pt x="15326" y="6646"/>
                  <a:pt x="15785" y="6646"/>
                </a:cubicBezTo>
                <a:lnTo>
                  <a:pt x="18276" y="6646"/>
                </a:lnTo>
                <a:cubicBezTo>
                  <a:pt x="18736" y="6646"/>
                  <a:pt x="19108" y="6274"/>
                  <a:pt x="19108" y="5815"/>
                </a:cubicBezTo>
                <a:cubicBezTo>
                  <a:pt x="19108" y="5815"/>
                  <a:pt x="19108" y="3322"/>
                  <a:pt x="19108" y="3322"/>
                </a:cubicBezTo>
                <a:close/>
                <a:moveTo>
                  <a:pt x="19108" y="9137"/>
                </a:moveTo>
                <a:lnTo>
                  <a:pt x="17227" y="9137"/>
                </a:lnTo>
                <a:cubicBezTo>
                  <a:pt x="17364" y="9669"/>
                  <a:pt x="17445" y="10225"/>
                  <a:pt x="17445" y="10799"/>
                </a:cubicBezTo>
                <a:cubicBezTo>
                  <a:pt x="17445" y="14470"/>
                  <a:pt x="14470" y="17445"/>
                  <a:pt x="10800" y="17445"/>
                </a:cubicBezTo>
                <a:cubicBezTo>
                  <a:pt x="7129" y="17445"/>
                  <a:pt x="4154" y="14470"/>
                  <a:pt x="4154" y="10799"/>
                </a:cubicBezTo>
                <a:cubicBezTo>
                  <a:pt x="4154" y="10225"/>
                  <a:pt x="4234" y="9669"/>
                  <a:pt x="4372" y="9137"/>
                </a:cubicBezTo>
                <a:lnTo>
                  <a:pt x="2491" y="9137"/>
                </a:lnTo>
                <a:lnTo>
                  <a:pt x="2491" y="18276"/>
                </a:lnTo>
                <a:cubicBezTo>
                  <a:pt x="2491" y="18735"/>
                  <a:pt x="2863" y="19106"/>
                  <a:pt x="3323" y="19106"/>
                </a:cubicBezTo>
                <a:lnTo>
                  <a:pt x="18276" y="19106"/>
                </a:lnTo>
                <a:cubicBezTo>
                  <a:pt x="18736" y="19106"/>
                  <a:pt x="19108" y="18735"/>
                  <a:pt x="19108" y="18276"/>
                </a:cubicBezTo>
                <a:lnTo>
                  <a:pt x="19108" y="9137"/>
                </a:lnTo>
                <a:cubicBezTo>
                  <a:pt x="19108" y="9137"/>
                  <a:pt x="19108" y="9137"/>
                  <a:pt x="19108" y="9137"/>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81" name="AutoShape 41"/>
          <p:cNvSpPr>
            <a:spLocks/>
          </p:cNvSpPr>
          <p:nvPr/>
        </p:nvSpPr>
        <p:spPr bwMode="auto">
          <a:xfrm>
            <a:off x="2552700" y="3835400"/>
            <a:ext cx="1473200" cy="965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750" y="18412"/>
                </a:moveTo>
                <a:lnTo>
                  <a:pt x="4901" y="18412"/>
                </a:lnTo>
                <a:cubicBezTo>
                  <a:pt x="3335" y="18412"/>
                  <a:pt x="2103" y="16545"/>
                  <a:pt x="2103" y="14251"/>
                </a:cubicBezTo>
                <a:cubicBezTo>
                  <a:pt x="2103" y="11535"/>
                  <a:pt x="3556" y="9463"/>
                  <a:pt x="5372" y="9962"/>
                </a:cubicBezTo>
                <a:cubicBezTo>
                  <a:pt x="4765" y="6806"/>
                  <a:pt x="7693" y="5026"/>
                  <a:pt x="8771" y="7384"/>
                </a:cubicBezTo>
                <a:cubicBezTo>
                  <a:pt x="9042" y="6222"/>
                  <a:pt x="10129" y="3187"/>
                  <a:pt x="12774" y="3187"/>
                </a:cubicBezTo>
                <a:cubicBezTo>
                  <a:pt x="14774" y="3187"/>
                  <a:pt x="16842" y="5265"/>
                  <a:pt x="16910" y="9959"/>
                </a:cubicBezTo>
                <a:cubicBezTo>
                  <a:pt x="18244" y="9967"/>
                  <a:pt x="19496" y="11429"/>
                  <a:pt x="19496" y="14251"/>
                </a:cubicBezTo>
                <a:cubicBezTo>
                  <a:pt x="19496" y="16545"/>
                  <a:pt x="18264" y="18412"/>
                  <a:pt x="16750" y="18412"/>
                </a:cubicBezTo>
                <a:close/>
                <a:moveTo>
                  <a:pt x="18862" y="7633"/>
                </a:moveTo>
                <a:cubicBezTo>
                  <a:pt x="18315" y="3252"/>
                  <a:pt x="15778" y="0"/>
                  <a:pt x="12774" y="0"/>
                </a:cubicBezTo>
                <a:cubicBezTo>
                  <a:pt x="10929" y="0"/>
                  <a:pt x="9218" y="1218"/>
                  <a:pt x="8048" y="3313"/>
                </a:cubicBezTo>
                <a:cubicBezTo>
                  <a:pt x="6096" y="2524"/>
                  <a:pt x="4048" y="4252"/>
                  <a:pt x="3477" y="7200"/>
                </a:cubicBezTo>
                <a:cubicBezTo>
                  <a:pt x="1449" y="8104"/>
                  <a:pt x="0" y="10950"/>
                  <a:pt x="0" y="14251"/>
                </a:cubicBezTo>
                <a:cubicBezTo>
                  <a:pt x="0" y="18303"/>
                  <a:pt x="2174" y="21600"/>
                  <a:pt x="4901" y="21600"/>
                </a:cubicBezTo>
                <a:lnTo>
                  <a:pt x="16750" y="21600"/>
                </a:lnTo>
                <a:cubicBezTo>
                  <a:pt x="19425" y="21600"/>
                  <a:pt x="21599" y="18303"/>
                  <a:pt x="21599" y="14251"/>
                </a:cubicBezTo>
                <a:cubicBezTo>
                  <a:pt x="21599" y="11388"/>
                  <a:pt x="20524" y="8843"/>
                  <a:pt x="18862" y="7633"/>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82" name="AutoShape 42"/>
          <p:cNvSpPr>
            <a:spLocks/>
          </p:cNvSpPr>
          <p:nvPr/>
        </p:nvSpPr>
        <p:spPr bwMode="auto">
          <a:xfrm>
            <a:off x="2565400" y="7696200"/>
            <a:ext cx="495300" cy="914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177" y="18021"/>
                </a:moveTo>
                <a:lnTo>
                  <a:pt x="2422" y="18021"/>
                </a:lnTo>
                <a:lnTo>
                  <a:pt x="2422" y="3578"/>
                </a:lnTo>
                <a:lnTo>
                  <a:pt x="19177" y="3578"/>
                </a:lnTo>
                <a:cubicBezTo>
                  <a:pt x="19177" y="3578"/>
                  <a:pt x="19177" y="18021"/>
                  <a:pt x="19177" y="18021"/>
                </a:cubicBezTo>
                <a:close/>
                <a:moveTo>
                  <a:pt x="10896" y="20606"/>
                </a:moveTo>
                <a:cubicBezTo>
                  <a:pt x="10043" y="20606"/>
                  <a:pt x="9351" y="20231"/>
                  <a:pt x="9351" y="19768"/>
                </a:cubicBezTo>
                <a:cubicBezTo>
                  <a:pt x="9351" y="19304"/>
                  <a:pt x="10043" y="18929"/>
                  <a:pt x="10896" y="18929"/>
                </a:cubicBezTo>
                <a:cubicBezTo>
                  <a:pt x="11750" y="18929"/>
                  <a:pt x="12441" y="19304"/>
                  <a:pt x="12441" y="19768"/>
                </a:cubicBezTo>
                <a:cubicBezTo>
                  <a:pt x="12441" y="20231"/>
                  <a:pt x="11750" y="20606"/>
                  <a:pt x="10896" y="20606"/>
                </a:cubicBezTo>
                <a:close/>
                <a:moveTo>
                  <a:pt x="9109" y="1584"/>
                </a:moveTo>
                <a:lnTo>
                  <a:pt x="12682" y="1584"/>
                </a:lnTo>
                <a:cubicBezTo>
                  <a:pt x="12896" y="1584"/>
                  <a:pt x="13069" y="1678"/>
                  <a:pt x="13069" y="1794"/>
                </a:cubicBezTo>
                <a:cubicBezTo>
                  <a:pt x="13069" y="1910"/>
                  <a:pt x="12896" y="2003"/>
                  <a:pt x="12682" y="2003"/>
                </a:cubicBezTo>
                <a:lnTo>
                  <a:pt x="9109" y="2003"/>
                </a:lnTo>
                <a:cubicBezTo>
                  <a:pt x="8896" y="2003"/>
                  <a:pt x="8723" y="1910"/>
                  <a:pt x="8723" y="1794"/>
                </a:cubicBezTo>
                <a:cubicBezTo>
                  <a:pt x="8723" y="1678"/>
                  <a:pt x="8896" y="1584"/>
                  <a:pt x="9109" y="1584"/>
                </a:cubicBezTo>
                <a:close/>
                <a:moveTo>
                  <a:pt x="18413" y="0"/>
                </a:moveTo>
                <a:lnTo>
                  <a:pt x="3186" y="0"/>
                </a:lnTo>
                <a:cubicBezTo>
                  <a:pt x="1426" y="0"/>
                  <a:pt x="0" y="774"/>
                  <a:pt x="0" y="1730"/>
                </a:cubicBezTo>
                <a:lnTo>
                  <a:pt x="0" y="19869"/>
                </a:lnTo>
                <a:cubicBezTo>
                  <a:pt x="0" y="20825"/>
                  <a:pt x="1426" y="21600"/>
                  <a:pt x="3186" y="21600"/>
                </a:cubicBezTo>
                <a:lnTo>
                  <a:pt x="18413" y="21600"/>
                </a:lnTo>
                <a:cubicBezTo>
                  <a:pt x="20173" y="21600"/>
                  <a:pt x="21599" y="20825"/>
                  <a:pt x="21599" y="19869"/>
                </a:cubicBezTo>
                <a:lnTo>
                  <a:pt x="21599" y="1730"/>
                </a:lnTo>
                <a:cubicBezTo>
                  <a:pt x="21599" y="774"/>
                  <a:pt x="20173" y="0"/>
                  <a:pt x="18413" y="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83" name="AutoShape 43"/>
          <p:cNvSpPr>
            <a:spLocks/>
          </p:cNvSpPr>
          <p:nvPr/>
        </p:nvSpPr>
        <p:spPr bwMode="auto">
          <a:xfrm>
            <a:off x="7065963" y="9621838"/>
            <a:ext cx="1155700" cy="927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532" y="13485"/>
                </a:moveTo>
                <a:lnTo>
                  <a:pt x="2112" y="11915"/>
                </a:lnTo>
                <a:lnTo>
                  <a:pt x="4796" y="11915"/>
                </a:lnTo>
                <a:lnTo>
                  <a:pt x="4796" y="13485"/>
                </a:lnTo>
                <a:cubicBezTo>
                  <a:pt x="4796" y="13485"/>
                  <a:pt x="2532" y="13485"/>
                  <a:pt x="2532" y="13485"/>
                </a:cubicBezTo>
                <a:close/>
                <a:moveTo>
                  <a:pt x="0" y="9341"/>
                </a:moveTo>
                <a:lnTo>
                  <a:pt x="4796" y="9341"/>
                </a:lnTo>
                <a:lnTo>
                  <a:pt x="4796" y="10911"/>
                </a:lnTo>
                <a:lnTo>
                  <a:pt x="419" y="10911"/>
                </a:lnTo>
                <a:cubicBezTo>
                  <a:pt x="419" y="10911"/>
                  <a:pt x="0" y="9341"/>
                  <a:pt x="0" y="9341"/>
                </a:cubicBezTo>
                <a:close/>
                <a:moveTo>
                  <a:pt x="857" y="6767"/>
                </a:moveTo>
                <a:lnTo>
                  <a:pt x="4796" y="6767"/>
                </a:lnTo>
                <a:lnTo>
                  <a:pt x="4796" y="8338"/>
                </a:lnTo>
                <a:lnTo>
                  <a:pt x="1276" y="8338"/>
                </a:lnTo>
                <a:cubicBezTo>
                  <a:pt x="1276" y="8338"/>
                  <a:pt x="857" y="6767"/>
                  <a:pt x="857" y="6767"/>
                </a:cubicBezTo>
                <a:close/>
                <a:moveTo>
                  <a:pt x="17977" y="15805"/>
                </a:moveTo>
                <a:lnTo>
                  <a:pt x="18219" y="15629"/>
                </a:lnTo>
                <a:lnTo>
                  <a:pt x="18219" y="14084"/>
                </a:lnTo>
                <a:lnTo>
                  <a:pt x="17977" y="14260"/>
                </a:lnTo>
                <a:cubicBezTo>
                  <a:pt x="17977" y="14260"/>
                  <a:pt x="17977" y="15805"/>
                  <a:pt x="17977" y="15805"/>
                </a:cubicBezTo>
                <a:close/>
                <a:moveTo>
                  <a:pt x="18985" y="15073"/>
                </a:moveTo>
                <a:lnTo>
                  <a:pt x="19188" y="14925"/>
                </a:lnTo>
                <a:lnTo>
                  <a:pt x="19227" y="14897"/>
                </a:lnTo>
                <a:lnTo>
                  <a:pt x="19227" y="13352"/>
                </a:lnTo>
                <a:lnTo>
                  <a:pt x="18985" y="13528"/>
                </a:lnTo>
                <a:cubicBezTo>
                  <a:pt x="18985" y="13528"/>
                  <a:pt x="18985" y="15073"/>
                  <a:pt x="18985" y="15073"/>
                </a:cubicBezTo>
                <a:close/>
                <a:moveTo>
                  <a:pt x="17572" y="16099"/>
                </a:moveTo>
                <a:lnTo>
                  <a:pt x="17815" y="15924"/>
                </a:lnTo>
                <a:lnTo>
                  <a:pt x="17815" y="14379"/>
                </a:lnTo>
                <a:lnTo>
                  <a:pt x="17572" y="14554"/>
                </a:lnTo>
                <a:cubicBezTo>
                  <a:pt x="17572" y="14554"/>
                  <a:pt x="17572" y="16099"/>
                  <a:pt x="17572" y="16099"/>
                </a:cubicBezTo>
                <a:close/>
                <a:moveTo>
                  <a:pt x="20340" y="8167"/>
                </a:moveTo>
                <a:lnTo>
                  <a:pt x="19129" y="9003"/>
                </a:lnTo>
                <a:lnTo>
                  <a:pt x="19129" y="11811"/>
                </a:lnTo>
                <a:lnTo>
                  <a:pt x="19121" y="11816"/>
                </a:lnTo>
                <a:lnTo>
                  <a:pt x="19121" y="11828"/>
                </a:lnTo>
                <a:lnTo>
                  <a:pt x="16752" y="13460"/>
                </a:lnTo>
                <a:lnTo>
                  <a:pt x="16752" y="13450"/>
                </a:lnTo>
                <a:lnTo>
                  <a:pt x="16744" y="13456"/>
                </a:lnTo>
                <a:lnTo>
                  <a:pt x="16744" y="10652"/>
                </a:lnTo>
                <a:lnTo>
                  <a:pt x="15313" y="11641"/>
                </a:lnTo>
                <a:lnTo>
                  <a:pt x="15313" y="19350"/>
                </a:lnTo>
                <a:lnTo>
                  <a:pt x="20340" y="15697"/>
                </a:lnTo>
                <a:lnTo>
                  <a:pt x="20340" y="8167"/>
                </a:lnTo>
                <a:cubicBezTo>
                  <a:pt x="20340" y="8167"/>
                  <a:pt x="20340" y="8167"/>
                  <a:pt x="20340" y="8167"/>
                </a:cubicBezTo>
                <a:close/>
                <a:moveTo>
                  <a:pt x="16039" y="9339"/>
                </a:moveTo>
                <a:lnTo>
                  <a:pt x="9400" y="4392"/>
                </a:lnTo>
                <a:lnTo>
                  <a:pt x="7993" y="5405"/>
                </a:lnTo>
                <a:lnTo>
                  <a:pt x="14703" y="10262"/>
                </a:lnTo>
                <a:cubicBezTo>
                  <a:pt x="14703" y="10262"/>
                  <a:pt x="16039" y="9339"/>
                  <a:pt x="16039" y="9339"/>
                </a:cubicBezTo>
                <a:close/>
                <a:moveTo>
                  <a:pt x="14051" y="11610"/>
                </a:moveTo>
                <a:lnTo>
                  <a:pt x="7329" y="6755"/>
                </a:lnTo>
                <a:lnTo>
                  <a:pt x="7329" y="14415"/>
                </a:lnTo>
                <a:lnTo>
                  <a:pt x="14051" y="19290"/>
                </a:lnTo>
                <a:cubicBezTo>
                  <a:pt x="14051" y="19290"/>
                  <a:pt x="14051" y="11610"/>
                  <a:pt x="14051" y="11610"/>
                </a:cubicBezTo>
                <a:close/>
                <a:moveTo>
                  <a:pt x="11686" y="2744"/>
                </a:moveTo>
                <a:lnTo>
                  <a:pt x="18412" y="7699"/>
                </a:lnTo>
                <a:lnTo>
                  <a:pt x="19782" y="6752"/>
                </a:lnTo>
                <a:lnTo>
                  <a:pt x="12969" y="1820"/>
                </a:lnTo>
                <a:cubicBezTo>
                  <a:pt x="12969" y="1820"/>
                  <a:pt x="11686" y="2744"/>
                  <a:pt x="11686" y="2744"/>
                </a:cubicBezTo>
                <a:close/>
                <a:moveTo>
                  <a:pt x="21600" y="6247"/>
                </a:moveTo>
                <a:lnTo>
                  <a:pt x="21600" y="16604"/>
                </a:lnTo>
                <a:lnTo>
                  <a:pt x="14723" y="21600"/>
                </a:lnTo>
                <a:lnTo>
                  <a:pt x="6082" y="15320"/>
                </a:lnTo>
                <a:lnTo>
                  <a:pt x="6082" y="4963"/>
                </a:lnTo>
                <a:lnTo>
                  <a:pt x="12971" y="0"/>
                </a:lnTo>
                <a:cubicBezTo>
                  <a:pt x="12971" y="0"/>
                  <a:pt x="21600" y="6247"/>
                  <a:pt x="21600" y="6247"/>
                </a:cubicBezTo>
                <a:close/>
                <a:moveTo>
                  <a:pt x="18385" y="15509"/>
                </a:moveTo>
                <a:lnTo>
                  <a:pt x="18631" y="15330"/>
                </a:lnTo>
                <a:lnTo>
                  <a:pt x="18631" y="13785"/>
                </a:lnTo>
                <a:lnTo>
                  <a:pt x="18385" y="13964"/>
                </a:lnTo>
                <a:cubicBezTo>
                  <a:pt x="18385" y="13964"/>
                  <a:pt x="18385" y="15509"/>
                  <a:pt x="18385" y="15509"/>
                </a:cubicBezTo>
                <a:close/>
                <a:moveTo>
                  <a:pt x="16581" y="16819"/>
                </a:moveTo>
                <a:lnTo>
                  <a:pt x="16823" y="16644"/>
                </a:lnTo>
                <a:lnTo>
                  <a:pt x="16823" y="15098"/>
                </a:lnTo>
                <a:lnTo>
                  <a:pt x="16577" y="15277"/>
                </a:lnTo>
                <a:cubicBezTo>
                  <a:pt x="16577" y="15277"/>
                  <a:pt x="16581" y="16819"/>
                  <a:pt x="16581" y="16819"/>
                </a:cubicBezTo>
                <a:close/>
                <a:moveTo>
                  <a:pt x="16993" y="14975"/>
                </a:moveTo>
                <a:lnTo>
                  <a:pt x="17235" y="14799"/>
                </a:lnTo>
                <a:lnTo>
                  <a:pt x="17235" y="16344"/>
                </a:lnTo>
                <a:lnTo>
                  <a:pt x="16993" y="16520"/>
                </a:lnTo>
                <a:cubicBezTo>
                  <a:pt x="16993" y="16520"/>
                  <a:pt x="16993" y="14975"/>
                  <a:pt x="16993" y="14975"/>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84" name="AutoShape 44"/>
          <p:cNvSpPr>
            <a:spLocks/>
          </p:cNvSpPr>
          <p:nvPr/>
        </p:nvSpPr>
        <p:spPr bwMode="auto">
          <a:xfrm>
            <a:off x="10323513" y="3848100"/>
            <a:ext cx="927100" cy="901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020" y="14910"/>
                </a:moveTo>
                <a:lnTo>
                  <a:pt x="8020" y="21599"/>
                </a:lnTo>
                <a:lnTo>
                  <a:pt x="11100" y="17950"/>
                </a:lnTo>
                <a:cubicBezTo>
                  <a:pt x="11100" y="17950"/>
                  <a:pt x="8020" y="14910"/>
                  <a:pt x="8020" y="14910"/>
                </a:cubicBezTo>
                <a:close/>
                <a:moveTo>
                  <a:pt x="21600" y="0"/>
                </a:moveTo>
                <a:lnTo>
                  <a:pt x="16009" y="20532"/>
                </a:lnTo>
                <a:lnTo>
                  <a:pt x="8883" y="13611"/>
                </a:lnTo>
                <a:lnTo>
                  <a:pt x="15906" y="6018"/>
                </a:lnTo>
                <a:lnTo>
                  <a:pt x="6493" y="12683"/>
                </a:lnTo>
                <a:lnTo>
                  <a:pt x="0" y="11066"/>
                </a:lnTo>
                <a:cubicBezTo>
                  <a:pt x="0" y="11066"/>
                  <a:pt x="21600" y="0"/>
                  <a:pt x="21600" y="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85" name="AutoShape 45"/>
          <p:cNvSpPr>
            <a:spLocks/>
          </p:cNvSpPr>
          <p:nvPr/>
        </p:nvSpPr>
        <p:spPr bwMode="auto">
          <a:xfrm>
            <a:off x="20785138" y="7683500"/>
            <a:ext cx="1041400" cy="927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4449"/>
                </a:moveTo>
                <a:cubicBezTo>
                  <a:pt x="0" y="13311"/>
                  <a:pt x="821" y="12389"/>
                  <a:pt x="1835" y="12389"/>
                </a:cubicBezTo>
                <a:lnTo>
                  <a:pt x="4373" y="12389"/>
                </a:lnTo>
                <a:lnTo>
                  <a:pt x="4373" y="21600"/>
                </a:lnTo>
                <a:lnTo>
                  <a:pt x="1835" y="21600"/>
                </a:lnTo>
                <a:cubicBezTo>
                  <a:pt x="821" y="21600"/>
                  <a:pt x="0" y="20677"/>
                  <a:pt x="0" y="19539"/>
                </a:cubicBezTo>
                <a:cubicBezTo>
                  <a:pt x="0" y="19539"/>
                  <a:pt x="0" y="14449"/>
                  <a:pt x="0" y="14449"/>
                </a:cubicBezTo>
                <a:close/>
                <a:moveTo>
                  <a:pt x="21600" y="14449"/>
                </a:moveTo>
                <a:cubicBezTo>
                  <a:pt x="21600" y="13311"/>
                  <a:pt x="20778" y="12389"/>
                  <a:pt x="19765" y="12389"/>
                </a:cubicBezTo>
                <a:lnTo>
                  <a:pt x="17225" y="12389"/>
                </a:lnTo>
                <a:lnTo>
                  <a:pt x="17225" y="21600"/>
                </a:lnTo>
                <a:lnTo>
                  <a:pt x="19765" y="21600"/>
                </a:lnTo>
                <a:cubicBezTo>
                  <a:pt x="20778" y="21600"/>
                  <a:pt x="21600" y="20677"/>
                  <a:pt x="21600" y="19539"/>
                </a:cubicBezTo>
                <a:cubicBezTo>
                  <a:pt x="21600" y="19539"/>
                  <a:pt x="21600" y="14449"/>
                  <a:pt x="21600" y="14449"/>
                </a:cubicBezTo>
                <a:close/>
                <a:moveTo>
                  <a:pt x="1461" y="10799"/>
                </a:moveTo>
                <a:cubicBezTo>
                  <a:pt x="1667" y="4724"/>
                  <a:pt x="5437" y="0"/>
                  <a:pt x="10800" y="0"/>
                </a:cubicBezTo>
                <a:cubicBezTo>
                  <a:pt x="16162" y="0"/>
                  <a:pt x="19931" y="4724"/>
                  <a:pt x="20138" y="10799"/>
                </a:cubicBezTo>
                <a:lnTo>
                  <a:pt x="18542" y="10799"/>
                </a:lnTo>
                <a:cubicBezTo>
                  <a:pt x="18312" y="5831"/>
                  <a:pt x="14815" y="2999"/>
                  <a:pt x="10800" y="3008"/>
                </a:cubicBezTo>
                <a:cubicBezTo>
                  <a:pt x="6784" y="2999"/>
                  <a:pt x="3287" y="5831"/>
                  <a:pt x="3057" y="10799"/>
                </a:cubicBezTo>
                <a:cubicBezTo>
                  <a:pt x="3057" y="10799"/>
                  <a:pt x="1461" y="10799"/>
                  <a:pt x="1461" y="10799"/>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86" name="AutoShape 46"/>
          <p:cNvSpPr>
            <a:spLocks/>
          </p:cNvSpPr>
          <p:nvPr/>
        </p:nvSpPr>
        <p:spPr bwMode="auto">
          <a:xfrm>
            <a:off x="19392900" y="3835400"/>
            <a:ext cx="787400" cy="939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919" y="18996"/>
                </a:moveTo>
                <a:cubicBezTo>
                  <a:pt x="13919" y="20434"/>
                  <a:pt x="12536" y="21600"/>
                  <a:pt x="10830" y="21600"/>
                </a:cubicBezTo>
                <a:cubicBezTo>
                  <a:pt x="9125" y="21600"/>
                  <a:pt x="7743" y="20434"/>
                  <a:pt x="7743" y="18996"/>
                </a:cubicBezTo>
                <a:cubicBezTo>
                  <a:pt x="7743" y="18996"/>
                  <a:pt x="13919" y="18996"/>
                  <a:pt x="13919" y="18996"/>
                </a:cubicBezTo>
                <a:close/>
                <a:moveTo>
                  <a:pt x="10800" y="1134"/>
                </a:moveTo>
                <a:cubicBezTo>
                  <a:pt x="11306" y="1134"/>
                  <a:pt x="11718" y="1481"/>
                  <a:pt x="11718" y="1909"/>
                </a:cubicBezTo>
                <a:cubicBezTo>
                  <a:pt x="11718" y="2336"/>
                  <a:pt x="11306" y="2683"/>
                  <a:pt x="10800" y="2683"/>
                </a:cubicBezTo>
                <a:cubicBezTo>
                  <a:pt x="10293" y="2683"/>
                  <a:pt x="9881" y="2336"/>
                  <a:pt x="9881" y="1909"/>
                </a:cubicBezTo>
                <a:cubicBezTo>
                  <a:pt x="9881" y="1482"/>
                  <a:pt x="10293" y="1134"/>
                  <a:pt x="10800" y="1134"/>
                </a:cubicBezTo>
                <a:close/>
                <a:moveTo>
                  <a:pt x="14187" y="3550"/>
                </a:moveTo>
                <a:cubicBezTo>
                  <a:pt x="13492" y="3214"/>
                  <a:pt x="13062" y="2587"/>
                  <a:pt x="13063" y="1912"/>
                </a:cubicBezTo>
                <a:cubicBezTo>
                  <a:pt x="13063" y="1911"/>
                  <a:pt x="13063" y="1910"/>
                  <a:pt x="13063" y="1909"/>
                </a:cubicBezTo>
                <a:cubicBezTo>
                  <a:pt x="13063" y="854"/>
                  <a:pt x="12049" y="0"/>
                  <a:pt x="10800" y="0"/>
                </a:cubicBezTo>
                <a:cubicBezTo>
                  <a:pt x="9549" y="0"/>
                  <a:pt x="8535" y="854"/>
                  <a:pt x="8535" y="1909"/>
                </a:cubicBezTo>
                <a:cubicBezTo>
                  <a:pt x="8535" y="1910"/>
                  <a:pt x="8535" y="1911"/>
                  <a:pt x="8535" y="1912"/>
                </a:cubicBezTo>
                <a:cubicBezTo>
                  <a:pt x="8537" y="2588"/>
                  <a:pt x="8107" y="3214"/>
                  <a:pt x="7411" y="3550"/>
                </a:cubicBezTo>
                <a:cubicBezTo>
                  <a:pt x="2371" y="5990"/>
                  <a:pt x="5267" y="14093"/>
                  <a:pt x="0" y="15526"/>
                </a:cubicBezTo>
                <a:lnTo>
                  <a:pt x="0" y="17418"/>
                </a:lnTo>
                <a:lnTo>
                  <a:pt x="21599" y="17418"/>
                </a:lnTo>
                <a:lnTo>
                  <a:pt x="21599" y="15526"/>
                </a:lnTo>
                <a:cubicBezTo>
                  <a:pt x="16332" y="14093"/>
                  <a:pt x="19228" y="5990"/>
                  <a:pt x="14187" y="355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87" name="AutoShape 47"/>
          <p:cNvSpPr>
            <a:spLocks/>
          </p:cNvSpPr>
          <p:nvPr/>
        </p:nvSpPr>
        <p:spPr bwMode="auto">
          <a:xfrm>
            <a:off x="8699500" y="9621838"/>
            <a:ext cx="939800" cy="939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6089" y="0"/>
                </a:moveTo>
                <a:cubicBezTo>
                  <a:pt x="8890" y="0"/>
                  <a:pt x="10227" y="3305"/>
                  <a:pt x="10891" y="4753"/>
                </a:cubicBezTo>
                <a:cubicBezTo>
                  <a:pt x="10891" y="4753"/>
                  <a:pt x="8103" y="4753"/>
                  <a:pt x="6111" y="4753"/>
                </a:cubicBezTo>
                <a:cubicBezTo>
                  <a:pt x="2791" y="4753"/>
                  <a:pt x="2756" y="0"/>
                  <a:pt x="6089" y="0"/>
                </a:cubicBezTo>
                <a:close/>
                <a:moveTo>
                  <a:pt x="6561" y="1572"/>
                </a:moveTo>
                <a:cubicBezTo>
                  <a:pt x="5448" y="1572"/>
                  <a:pt x="5395" y="3443"/>
                  <a:pt x="6846" y="3443"/>
                </a:cubicBezTo>
                <a:lnTo>
                  <a:pt x="8787" y="3443"/>
                </a:lnTo>
                <a:cubicBezTo>
                  <a:pt x="8085" y="2376"/>
                  <a:pt x="7420" y="1572"/>
                  <a:pt x="6561" y="1572"/>
                </a:cubicBezTo>
                <a:close/>
                <a:moveTo>
                  <a:pt x="15694" y="0"/>
                </a:moveTo>
                <a:cubicBezTo>
                  <a:pt x="19026" y="0"/>
                  <a:pt x="18991" y="4753"/>
                  <a:pt x="15671" y="4753"/>
                </a:cubicBezTo>
                <a:cubicBezTo>
                  <a:pt x="13678" y="4753"/>
                  <a:pt x="10891" y="4753"/>
                  <a:pt x="10891" y="4753"/>
                </a:cubicBezTo>
                <a:cubicBezTo>
                  <a:pt x="11556" y="3305"/>
                  <a:pt x="12892" y="0"/>
                  <a:pt x="15694" y="0"/>
                </a:cubicBezTo>
                <a:close/>
                <a:moveTo>
                  <a:pt x="12995" y="3443"/>
                </a:moveTo>
                <a:lnTo>
                  <a:pt x="14937" y="3443"/>
                </a:lnTo>
                <a:cubicBezTo>
                  <a:pt x="16387" y="3443"/>
                  <a:pt x="16334" y="1572"/>
                  <a:pt x="15222" y="1572"/>
                </a:cubicBezTo>
                <a:cubicBezTo>
                  <a:pt x="14362" y="1572"/>
                  <a:pt x="13698" y="2376"/>
                  <a:pt x="12995" y="3443"/>
                </a:cubicBezTo>
                <a:close/>
                <a:moveTo>
                  <a:pt x="12110" y="5802"/>
                </a:moveTo>
                <a:lnTo>
                  <a:pt x="12110" y="9314"/>
                </a:lnTo>
                <a:lnTo>
                  <a:pt x="21600" y="9314"/>
                </a:lnTo>
                <a:lnTo>
                  <a:pt x="21600" y="5802"/>
                </a:lnTo>
                <a:cubicBezTo>
                  <a:pt x="21600" y="5802"/>
                  <a:pt x="12110" y="5802"/>
                  <a:pt x="12110" y="5802"/>
                </a:cubicBezTo>
                <a:close/>
                <a:moveTo>
                  <a:pt x="12110" y="21600"/>
                </a:moveTo>
                <a:lnTo>
                  <a:pt x="20649" y="21600"/>
                </a:lnTo>
                <a:lnTo>
                  <a:pt x="20649" y="10887"/>
                </a:lnTo>
                <a:lnTo>
                  <a:pt x="12110" y="10887"/>
                </a:lnTo>
                <a:cubicBezTo>
                  <a:pt x="12110" y="10887"/>
                  <a:pt x="12110" y="21600"/>
                  <a:pt x="12110" y="21600"/>
                </a:cubicBezTo>
                <a:close/>
                <a:moveTo>
                  <a:pt x="9489" y="5802"/>
                </a:moveTo>
                <a:lnTo>
                  <a:pt x="0" y="5802"/>
                </a:lnTo>
                <a:lnTo>
                  <a:pt x="0" y="9314"/>
                </a:lnTo>
                <a:lnTo>
                  <a:pt x="9489" y="9314"/>
                </a:lnTo>
                <a:cubicBezTo>
                  <a:pt x="9489" y="9314"/>
                  <a:pt x="9489" y="5802"/>
                  <a:pt x="9489" y="5802"/>
                </a:cubicBezTo>
                <a:close/>
                <a:moveTo>
                  <a:pt x="9489" y="21600"/>
                </a:moveTo>
                <a:lnTo>
                  <a:pt x="949" y="21600"/>
                </a:lnTo>
                <a:lnTo>
                  <a:pt x="949" y="10887"/>
                </a:lnTo>
                <a:lnTo>
                  <a:pt x="9489" y="10887"/>
                </a:lnTo>
                <a:cubicBezTo>
                  <a:pt x="9489" y="10887"/>
                  <a:pt x="9489" y="21600"/>
                  <a:pt x="9489" y="2160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88" name="AutoShape 48"/>
          <p:cNvSpPr>
            <a:spLocks/>
          </p:cNvSpPr>
          <p:nvPr/>
        </p:nvSpPr>
        <p:spPr bwMode="auto">
          <a:xfrm>
            <a:off x="2584450" y="9639300"/>
            <a:ext cx="939800" cy="901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403" y="0"/>
                </a:moveTo>
                <a:lnTo>
                  <a:pt x="17069" y="4695"/>
                </a:lnTo>
                <a:lnTo>
                  <a:pt x="17069" y="5650"/>
                </a:lnTo>
                <a:cubicBezTo>
                  <a:pt x="17069" y="6657"/>
                  <a:pt x="16290" y="7475"/>
                  <a:pt x="15330" y="7475"/>
                </a:cubicBezTo>
                <a:cubicBezTo>
                  <a:pt x="14370" y="7475"/>
                  <a:pt x="13592" y="6657"/>
                  <a:pt x="13592" y="5650"/>
                </a:cubicBezTo>
                <a:lnTo>
                  <a:pt x="13592" y="4695"/>
                </a:lnTo>
                <a:lnTo>
                  <a:pt x="13588" y="4695"/>
                </a:lnTo>
                <a:lnTo>
                  <a:pt x="12654" y="0"/>
                </a:lnTo>
                <a:cubicBezTo>
                  <a:pt x="12654" y="0"/>
                  <a:pt x="14403" y="0"/>
                  <a:pt x="14403" y="0"/>
                </a:cubicBezTo>
                <a:close/>
                <a:moveTo>
                  <a:pt x="12534" y="4695"/>
                </a:moveTo>
                <a:lnTo>
                  <a:pt x="12538" y="4695"/>
                </a:lnTo>
                <a:lnTo>
                  <a:pt x="12538" y="5650"/>
                </a:lnTo>
                <a:cubicBezTo>
                  <a:pt x="12538" y="6657"/>
                  <a:pt x="11760" y="7475"/>
                  <a:pt x="10799" y="7475"/>
                </a:cubicBezTo>
                <a:cubicBezTo>
                  <a:pt x="9839" y="7475"/>
                  <a:pt x="9061" y="6657"/>
                  <a:pt x="9061" y="5650"/>
                </a:cubicBezTo>
                <a:lnTo>
                  <a:pt x="9061" y="4695"/>
                </a:lnTo>
                <a:lnTo>
                  <a:pt x="9065" y="4695"/>
                </a:lnTo>
                <a:lnTo>
                  <a:pt x="9942" y="0"/>
                </a:lnTo>
                <a:lnTo>
                  <a:pt x="11657" y="0"/>
                </a:lnTo>
                <a:cubicBezTo>
                  <a:pt x="11657" y="0"/>
                  <a:pt x="12534" y="4695"/>
                  <a:pt x="12534" y="4695"/>
                </a:cubicBezTo>
                <a:close/>
                <a:moveTo>
                  <a:pt x="21600" y="4695"/>
                </a:moveTo>
                <a:lnTo>
                  <a:pt x="21600" y="5650"/>
                </a:lnTo>
                <a:cubicBezTo>
                  <a:pt x="21600" y="6657"/>
                  <a:pt x="20821" y="7475"/>
                  <a:pt x="19861" y="7475"/>
                </a:cubicBezTo>
                <a:cubicBezTo>
                  <a:pt x="18901" y="7475"/>
                  <a:pt x="18122" y="6657"/>
                  <a:pt x="18122" y="5650"/>
                </a:cubicBezTo>
                <a:lnTo>
                  <a:pt x="18122" y="4695"/>
                </a:lnTo>
                <a:lnTo>
                  <a:pt x="15401" y="0"/>
                </a:lnTo>
                <a:lnTo>
                  <a:pt x="17213" y="0"/>
                </a:lnTo>
                <a:cubicBezTo>
                  <a:pt x="17213" y="0"/>
                  <a:pt x="21600" y="4695"/>
                  <a:pt x="21600" y="4695"/>
                </a:cubicBezTo>
                <a:close/>
                <a:moveTo>
                  <a:pt x="6198" y="0"/>
                </a:moveTo>
                <a:lnTo>
                  <a:pt x="3477" y="4695"/>
                </a:lnTo>
                <a:lnTo>
                  <a:pt x="3477" y="5650"/>
                </a:lnTo>
                <a:cubicBezTo>
                  <a:pt x="3477" y="6657"/>
                  <a:pt x="2698" y="7475"/>
                  <a:pt x="1738" y="7475"/>
                </a:cubicBezTo>
                <a:cubicBezTo>
                  <a:pt x="778" y="7475"/>
                  <a:pt x="0" y="6657"/>
                  <a:pt x="0" y="5650"/>
                </a:cubicBezTo>
                <a:lnTo>
                  <a:pt x="0" y="4695"/>
                </a:lnTo>
                <a:lnTo>
                  <a:pt x="4386" y="0"/>
                </a:lnTo>
                <a:cubicBezTo>
                  <a:pt x="4386" y="0"/>
                  <a:pt x="6198" y="0"/>
                  <a:pt x="6198" y="0"/>
                </a:cubicBezTo>
                <a:close/>
                <a:moveTo>
                  <a:pt x="8945" y="0"/>
                </a:moveTo>
                <a:lnTo>
                  <a:pt x="8012" y="4695"/>
                </a:lnTo>
                <a:lnTo>
                  <a:pt x="8007" y="4695"/>
                </a:lnTo>
                <a:lnTo>
                  <a:pt x="8007" y="5650"/>
                </a:lnTo>
                <a:cubicBezTo>
                  <a:pt x="8007" y="6657"/>
                  <a:pt x="7229" y="7475"/>
                  <a:pt x="6269" y="7475"/>
                </a:cubicBezTo>
                <a:cubicBezTo>
                  <a:pt x="5309" y="7475"/>
                  <a:pt x="4530" y="6657"/>
                  <a:pt x="4530" y="5650"/>
                </a:cubicBezTo>
                <a:lnTo>
                  <a:pt x="4530" y="4695"/>
                </a:lnTo>
                <a:lnTo>
                  <a:pt x="7196" y="0"/>
                </a:lnTo>
                <a:cubicBezTo>
                  <a:pt x="7196" y="0"/>
                  <a:pt x="8945" y="0"/>
                  <a:pt x="8945" y="0"/>
                </a:cubicBezTo>
                <a:close/>
                <a:moveTo>
                  <a:pt x="1579" y="8667"/>
                </a:moveTo>
                <a:lnTo>
                  <a:pt x="1579" y="21599"/>
                </a:lnTo>
                <a:lnTo>
                  <a:pt x="9043" y="21599"/>
                </a:lnTo>
                <a:lnTo>
                  <a:pt x="9043" y="19398"/>
                </a:lnTo>
                <a:lnTo>
                  <a:pt x="3676" y="19398"/>
                </a:lnTo>
                <a:lnTo>
                  <a:pt x="3676" y="10868"/>
                </a:lnTo>
                <a:lnTo>
                  <a:pt x="17975" y="10868"/>
                </a:lnTo>
                <a:lnTo>
                  <a:pt x="17973" y="21599"/>
                </a:lnTo>
                <a:lnTo>
                  <a:pt x="20073" y="21599"/>
                </a:lnTo>
                <a:lnTo>
                  <a:pt x="20073" y="8667"/>
                </a:lnTo>
                <a:cubicBezTo>
                  <a:pt x="20073" y="8667"/>
                  <a:pt x="1579" y="8667"/>
                  <a:pt x="1579" y="8667"/>
                </a:cubicBezTo>
                <a:close/>
                <a:moveTo>
                  <a:pt x="16400" y="12556"/>
                </a:moveTo>
                <a:lnTo>
                  <a:pt x="16400" y="21599"/>
                </a:lnTo>
                <a:lnTo>
                  <a:pt x="10616" y="21599"/>
                </a:lnTo>
                <a:lnTo>
                  <a:pt x="10616" y="12556"/>
                </a:lnTo>
                <a:cubicBezTo>
                  <a:pt x="10616" y="12556"/>
                  <a:pt x="16400" y="12556"/>
                  <a:pt x="16400" y="1255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89" name="AutoShape 49"/>
          <p:cNvSpPr>
            <a:spLocks/>
          </p:cNvSpPr>
          <p:nvPr/>
        </p:nvSpPr>
        <p:spPr bwMode="auto">
          <a:xfrm>
            <a:off x="16706850" y="6299200"/>
            <a:ext cx="165100" cy="254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8379"/>
                </a:moveTo>
                <a:lnTo>
                  <a:pt x="14363" y="21600"/>
                </a:lnTo>
                <a:lnTo>
                  <a:pt x="21599" y="17431"/>
                </a:lnTo>
                <a:lnTo>
                  <a:pt x="21599" y="1705"/>
                </a:lnTo>
                <a:lnTo>
                  <a:pt x="6369" y="0"/>
                </a:lnTo>
                <a:lnTo>
                  <a:pt x="0" y="3410"/>
                </a:lnTo>
                <a:cubicBezTo>
                  <a:pt x="0" y="3410"/>
                  <a:pt x="0" y="18379"/>
                  <a:pt x="0" y="18379"/>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90" name="AutoShape 50"/>
          <p:cNvSpPr>
            <a:spLocks/>
          </p:cNvSpPr>
          <p:nvPr/>
        </p:nvSpPr>
        <p:spPr bwMode="auto">
          <a:xfrm>
            <a:off x="16259175" y="5892800"/>
            <a:ext cx="571500" cy="787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394" y="8259"/>
                </a:moveTo>
                <a:lnTo>
                  <a:pt x="15732" y="501"/>
                </a:lnTo>
                <a:lnTo>
                  <a:pt x="15712" y="507"/>
                </a:lnTo>
                <a:cubicBezTo>
                  <a:pt x="15434" y="201"/>
                  <a:pt x="14960" y="0"/>
                  <a:pt x="14420" y="0"/>
                </a:cubicBezTo>
                <a:cubicBezTo>
                  <a:pt x="14370" y="0"/>
                  <a:pt x="14321" y="2"/>
                  <a:pt x="14271" y="5"/>
                </a:cubicBezTo>
                <a:cubicBezTo>
                  <a:pt x="14270" y="3"/>
                  <a:pt x="14268" y="0"/>
                  <a:pt x="14267" y="0"/>
                </a:cubicBezTo>
                <a:lnTo>
                  <a:pt x="7488" y="0"/>
                </a:lnTo>
                <a:cubicBezTo>
                  <a:pt x="7464" y="0"/>
                  <a:pt x="7442" y="1"/>
                  <a:pt x="7418" y="2"/>
                </a:cubicBezTo>
                <a:cubicBezTo>
                  <a:pt x="7416" y="2"/>
                  <a:pt x="7414" y="8"/>
                  <a:pt x="7411" y="16"/>
                </a:cubicBezTo>
                <a:cubicBezTo>
                  <a:pt x="7328" y="6"/>
                  <a:pt x="7244" y="0"/>
                  <a:pt x="7158" y="0"/>
                </a:cubicBezTo>
                <a:cubicBezTo>
                  <a:pt x="6620" y="0"/>
                  <a:pt x="6148" y="199"/>
                  <a:pt x="5869" y="502"/>
                </a:cubicBezTo>
                <a:lnTo>
                  <a:pt x="5866" y="501"/>
                </a:lnTo>
                <a:lnTo>
                  <a:pt x="5841" y="536"/>
                </a:lnTo>
                <a:cubicBezTo>
                  <a:pt x="5803" y="580"/>
                  <a:pt x="5769" y="627"/>
                  <a:pt x="5739" y="675"/>
                </a:cubicBezTo>
                <a:lnTo>
                  <a:pt x="205" y="8259"/>
                </a:lnTo>
                <a:cubicBezTo>
                  <a:pt x="75" y="8425"/>
                  <a:pt x="0" y="8617"/>
                  <a:pt x="0" y="8821"/>
                </a:cubicBezTo>
                <a:cubicBezTo>
                  <a:pt x="0" y="9448"/>
                  <a:pt x="694" y="9956"/>
                  <a:pt x="1551" y="9956"/>
                </a:cubicBezTo>
                <a:cubicBezTo>
                  <a:pt x="2183" y="9956"/>
                  <a:pt x="2725" y="9679"/>
                  <a:pt x="2967" y="9283"/>
                </a:cubicBezTo>
                <a:lnTo>
                  <a:pt x="6946" y="3951"/>
                </a:lnTo>
                <a:lnTo>
                  <a:pt x="6946" y="20307"/>
                </a:lnTo>
                <a:cubicBezTo>
                  <a:pt x="6946" y="21021"/>
                  <a:pt x="7738" y="21599"/>
                  <a:pt x="8713" y="21599"/>
                </a:cubicBezTo>
                <a:cubicBezTo>
                  <a:pt x="9688" y="21599"/>
                  <a:pt x="10480" y="21021"/>
                  <a:pt x="10480" y="20307"/>
                </a:cubicBezTo>
                <a:lnTo>
                  <a:pt x="10480" y="10587"/>
                </a:lnTo>
                <a:cubicBezTo>
                  <a:pt x="10480" y="10587"/>
                  <a:pt x="10626" y="10482"/>
                  <a:pt x="10886" y="10587"/>
                </a:cubicBezTo>
                <a:lnTo>
                  <a:pt x="10886" y="20307"/>
                </a:lnTo>
                <a:cubicBezTo>
                  <a:pt x="10886" y="21021"/>
                  <a:pt x="11678" y="21599"/>
                  <a:pt x="12653" y="21599"/>
                </a:cubicBezTo>
                <a:cubicBezTo>
                  <a:pt x="13629" y="21599"/>
                  <a:pt x="14420" y="21021"/>
                  <a:pt x="14420" y="20307"/>
                </a:cubicBezTo>
                <a:lnTo>
                  <a:pt x="14420" y="3639"/>
                </a:lnTo>
                <a:lnTo>
                  <a:pt x="18631" y="9283"/>
                </a:lnTo>
                <a:cubicBezTo>
                  <a:pt x="18873" y="9679"/>
                  <a:pt x="19416" y="9956"/>
                  <a:pt x="20048" y="9956"/>
                </a:cubicBezTo>
                <a:cubicBezTo>
                  <a:pt x="20905" y="9956"/>
                  <a:pt x="21600" y="9448"/>
                  <a:pt x="21600" y="8821"/>
                </a:cubicBezTo>
                <a:cubicBezTo>
                  <a:pt x="21600" y="8617"/>
                  <a:pt x="21524" y="8425"/>
                  <a:pt x="21394" y="8259"/>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91" name="AutoShape 51"/>
          <p:cNvSpPr>
            <a:spLocks/>
          </p:cNvSpPr>
          <p:nvPr/>
        </p:nvSpPr>
        <p:spPr bwMode="auto">
          <a:xfrm>
            <a:off x="16233775" y="6261100"/>
            <a:ext cx="1270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8378"/>
                </a:moveTo>
                <a:lnTo>
                  <a:pt x="7235" y="21600"/>
                </a:lnTo>
                <a:lnTo>
                  <a:pt x="0" y="17431"/>
                </a:lnTo>
                <a:lnTo>
                  <a:pt x="0" y="1705"/>
                </a:lnTo>
                <a:lnTo>
                  <a:pt x="15230" y="0"/>
                </a:lnTo>
                <a:lnTo>
                  <a:pt x="21600" y="3410"/>
                </a:lnTo>
                <a:cubicBezTo>
                  <a:pt x="21600" y="3410"/>
                  <a:pt x="21600" y="18378"/>
                  <a:pt x="21600" y="18378"/>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92" name="AutoShape 52"/>
          <p:cNvSpPr>
            <a:spLocks/>
          </p:cNvSpPr>
          <p:nvPr/>
        </p:nvSpPr>
        <p:spPr bwMode="auto">
          <a:xfrm>
            <a:off x="16449675" y="5727700"/>
            <a:ext cx="165100" cy="165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1" y="21599"/>
                </a:moveTo>
                <a:cubicBezTo>
                  <a:pt x="16764" y="21599"/>
                  <a:pt x="21599" y="16767"/>
                  <a:pt x="21599" y="10800"/>
                </a:cubicBezTo>
                <a:cubicBezTo>
                  <a:pt x="21599" y="4836"/>
                  <a:pt x="16764" y="0"/>
                  <a:pt x="10801" y="0"/>
                </a:cubicBezTo>
                <a:cubicBezTo>
                  <a:pt x="4836" y="0"/>
                  <a:pt x="0" y="4836"/>
                  <a:pt x="0" y="10800"/>
                </a:cubicBezTo>
                <a:cubicBezTo>
                  <a:pt x="0" y="16767"/>
                  <a:pt x="4836" y="21599"/>
                  <a:pt x="10801" y="21599"/>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93" name="AutoShape 53"/>
          <p:cNvSpPr>
            <a:spLocks/>
          </p:cNvSpPr>
          <p:nvPr/>
        </p:nvSpPr>
        <p:spPr bwMode="auto">
          <a:xfrm>
            <a:off x="13342938" y="9626600"/>
            <a:ext cx="812800" cy="901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11" y="5360"/>
                </a:moveTo>
                <a:cubicBezTo>
                  <a:pt x="15400" y="4307"/>
                  <a:pt x="12967" y="3667"/>
                  <a:pt x="10800" y="3667"/>
                </a:cubicBezTo>
                <a:lnTo>
                  <a:pt x="10800" y="16959"/>
                </a:lnTo>
                <a:cubicBezTo>
                  <a:pt x="14324" y="14058"/>
                  <a:pt x="16859" y="9871"/>
                  <a:pt x="17411" y="5360"/>
                </a:cubicBezTo>
                <a:close/>
                <a:moveTo>
                  <a:pt x="10800" y="0"/>
                </a:moveTo>
                <a:cubicBezTo>
                  <a:pt x="6962" y="0"/>
                  <a:pt x="2828" y="1427"/>
                  <a:pt x="0" y="3523"/>
                </a:cubicBezTo>
                <a:cubicBezTo>
                  <a:pt x="0" y="11243"/>
                  <a:pt x="4871" y="18089"/>
                  <a:pt x="10800" y="21599"/>
                </a:cubicBezTo>
                <a:cubicBezTo>
                  <a:pt x="16729" y="18089"/>
                  <a:pt x="21600" y="11243"/>
                  <a:pt x="21600" y="3523"/>
                </a:cubicBezTo>
                <a:cubicBezTo>
                  <a:pt x="18771" y="1427"/>
                  <a:pt x="14647" y="0"/>
                  <a:pt x="10800" y="0"/>
                </a:cubicBezTo>
                <a:close/>
                <a:moveTo>
                  <a:pt x="10800" y="2095"/>
                </a:moveTo>
                <a:cubicBezTo>
                  <a:pt x="13698" y="2095"/>
                  <a:pt x="16863" y="3068"/>
                  <a:pt x="19239" y="4544"/>
                </a:cubicBezTo>
                <a:cubicBezTo>
                  <a:pt x="18876" y="10359"/>
                  <a:pt x="15444" y="15745"/>
                  <a:pt x="10800" y="19019"/>
                </a:cubicBezTo>
                <a:cubicBezTo>
                  <a:pt x="6150" y="15741"/>
                  <a:pt x="2723" y="10353"/>
                  <a:pt x="2360" y="4544"/>
                </a:cubicBezTo>
                <a:cubicBezTo>
                  <a:pt x="4702" y="3090"/>
                  <a:pt x="7870" y="2095"/>
                  <a:pt x="10800" y="2095"/>
                </a:cubicBez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94" name="AutoShape 54"/>
          <p:cNvSpPr>
            <a:spLocks/>
          </p:cNvSpPr>
          <p:nvPr/>
        </p:nvSpPr>
        <p:spPr bwMode="auto">
          <a:xfrm>
            <a:off x="10026650" y="7683500"/>
            <a:ext cx="1027113" cy="939800"/>
          </a:xfrm>
          <a:custGeom>
            <a:avLst/>
            <a:gdLst>
              <a:gd name="T0" fmla="*/ 10596 w 21192"/>
              <a:gd name="T1" fmla="*/ 10800 h 21600"/>
              <a:gd name="T2" fmla="*/ 10596 w 21192"/>
              <a:gd name="T3" fmla="*/ 10800 h 21600"/>
              <a:gd name="T4" fmla="*/ 10596 w 21192"/>
              <a:gd name="T5" fmla="*/ 10800 h 21600"/>
              <a:gd name="T6" fmla="*/ 10596 w 21192"/>
              <a:gd name="T7" fmla="*/ 10800 h 21600"/>
            </a:gdLst>
            <a:ahLst/>
            <a:cxnLst>
              <a:cxn ang="0">
                <a:pos x="T0" y="T1"/>
              </a:cxn>
              <a:cxn ang="0">
                <a:pos x="T2" y="T3"/>
              </a:cxn>
              <a:cxn ang="0">
                <a:pos x="T4" y="T5"/>
              </a:cxn>
              <a:cxn ang="0">
                <a:pos x="T6" y="T7"/>
              </a:cxn>
            </a:cxnLst>
            <a:rect l="0" t="0" r="r" b="b"/>
            <a:pathLst>
              <a:path w="21192" h="21600">
                <a:moveTo>
                  <a:pt x="14073" y="8878"/>
                </a:moveTo>
                <a:cubicBezTo>
                  <a:pt x="14576" y="8878"/>
                  <a:pt x="14832" y="9579"/>
                  <a:pt x="14832" y="10908"/>
                </a:cubicBezTo>
                <a:cubicBezTo>
                  <a:pt x="14832" y="12273"/>
                  <a:pt x="14568" y="12955"/>
                  <a:pt x="14081" y="12955"/>
                </a:cubicBezTo>
                <a:cubicBezTo>
                  <a:pt x="13602" y="12955"/>
                  <a:pt x="13305" y="12301"/>
                  <a:pt x="13305" y="10926"/>
                </a:cubicBezTo>
                <a:cubicBezTo>
                  <a:pt x="13305" y="9524"/>
                  <a:pt x="13619" y="8878"/>
                  <a:pt x="14073" y="8878"/>
                </a:cubicBezTo>
                <a:close/>
                <a:moveTo>
                  <a:pt x="14089" y="7817"/>
                </a:moveTo>
                <a:cubicBezTo>
                  <a:pt x="12702" y="7817"/>
                  <a:pt x="12050" y="9183"/>
                  <a:pt x="12050" y="10926"/>
                </a:cubicBezTo>
                <a:cubicBezTo>
                  <a:pt x="12059" y="12624"/>
                  <a:pt x="12670" y="14016"/>
                  <a:pt x="14056" y="14016"/>
                </a:cubicBezTo>
                <a:cubicBezTo>
                  <a:pt x="15418" y="14016"/>
                  <a:pt x="16087" y="12734"/>
                  <a:pt x="16087" y="10890"/>
                </a:cubicBezTo>
                <a:cubicBezTo>
                  <a:pt x="16087" y="9247"/>
                  <a:pt x="15517" y="7817"/>
                  <a:pt x="14089" y="7817"/>
                </a:cubicBezTo>
                <a:close/>
                <a:moveTo>
                  <a:pt x="7510" y="13601"/>
                </a:moveTo>
                <a:cubicBezTo>
                  <a:pt x="7824" y="13813"/>
                  <a:pt x="8410" y="14016"/>
                  <a:pt x="9103" y="14016"/>
                </a:cubicBezTo>
                <a:cubicBezTo>
                  <a:pt x="10465" y="14016"/>
                  <a:pt x="11299" y="13242"/>
                  <a:pt x="11299" y="12190"/>
                </a:cubicBezTo>
                <a:cubicBezTo>
                  <a:pt x="11299" y="11397"/>
                  <a:pt x="10779" y="10852"/>
                  <a:pt x="10135" y="10723"/>
                </a:cubicBezTo>
                <a:lnTo>
                  <a:pt x="10135" y="10705"/>
                </a:lnTo>
                <a:cubicBezTo>
                  <a:pt x="10796" y="10456"/>
                  <a:pt x="11117" y="9948"/>
                  <a:pt x="11117" y="9312"/>
                </a:cubicBezTo>
                <a:cubicBezTo>
                  <a:pt x="11117" y="8491"/>
                  <a:pt x="10482" y="7817"/>
                  <a:pt x="9343" y="7817"/>
                </a:cubicBezTo>
                <a:cubicBezTo>
                  <a:pt x="8641" y="7817"/>
                  <a:pt x="8005" y="8039"/>
                  <a:pt x="7684" y="8270"/>
                </a:cubicBezTo>
                <a:lnTo>
                  <a:pt x="7939" y="9284"/>
                </a:lnTo>
                <a:cubicBezTo>
                  <a:pt x="8154" y="9137"/>
                  <a:pt x="8616" y="8924"/>
                  <a:pt x="9054" y="8924"/>
                </a:cubicBezTo>
                <a:cubicBezTo>
                  <a:pt x="9591" y="8924"/>
                  <a:pt x="9846" y="9192"/>
                  <a:pt x="9846" y="9552"/>
                </a:cubicBezTo>
                <a:cubicBezTo>
                  <a:pt x="9846" y="10059"/>
                  <a:pt x="9318" y="10244"/>
                  <a:pt x="8897" y="10244"/>
                </a:cubicBezTo>
                <a:lnTo>
                  <a:pt x="8402" y="10244"/>
                </a:lnTo>
                <a:lnTo>
                  <a:pt x="8402" y="11249"/>
                </a:lnTo>
                <a:lnTo>
                  <a:pt x="8914" y="11249"/>
                </a:lnTo>
                <a:cubicBezTo>
                  <a:pt x="9466" y="11249"/>
                  <a:pt x="9995" y="11517"/>
                  <a:pt x="9995" y="12116"/>
                </a:cubicBezTo>
                <a:cubicBezTo>
                  <a:pt x="9995" y="12559"/>
                  <a:pt x="9665" y="12910"/>
                  <a:pt x="9013" y="12910"/>
                </a:cubicBezTo>
                <a:cubicBezTo>
                  <a:pt x="8501" y="12910"/>
                  <a:pt x="7989" y="12679"/>
                  <a:pt x="7766" y="12540"/>
                </a:cubicBezTo>
                <a:cubicBezTo>
                  <a:pt x="7766" y="12540"/>
                  <a:pt x="7510" y="13601"/>
                  <a:pt x="7510" y="13601"/>
                </a:cubicBezTo>
                <a:close/>
                <a:moveTo>
                  <a:pt x="17280" y="2121"/>
                </a:moveTo>
                <a:cubicBezTo>
                  <a:pt x="16665" y="1612"/>
                  <a:pt x="15997" y="1186"/>
                  <a:pt x="15292" y="852"/>
                </a:cubicBezTo>
                <a:lnTo>
                  <a:pt x="14669" y="2838"/>
                </a:lnTo>
                <a:cubicBezTo>
                  <a:pt x="15157" y="3079"/>
                  <a:pt x="15622" y="3374"/>
                  <a:pt x="16056" y="3720"/>
                </a:cubicBezTo>
                <a:cubicBezTo>
                  <a:pt x="16056" y="3720"/>
                  <a:pt x="17280" y="2121"/>
                  <a:pt x="17280" y="2121"/>
                </a:cubicBezTo>
                <a:close/>
                <a:moveTo>
                  <a:pt x="7523" y="3335"/>
                </a:moveTo>
                <a:lnTo>
                  <a:pt x="6401" y="1643"/>
                </a:lnTo>
                <a:cubicBezTo>
                  <a:pt x="5784" y="2074"/>
                  <a:pt x="5210" y="2583"/>
                  <a:pt x="4691" y="3162"/>
                </a:cubicBezTo>
                <a:lnTo>
                  <a:pt x="6019" y="4646"/>
                </a:lnTo>
                <a:cubicBezTo>
                  <a:pt x="6472" y="4140"/>
                  <a:pt x="6978" y="3700"/>
                  <a:pt x="7523" y="3335"/>
                </a:cubicBezTo>
                <a:close/>
                <a:moveTo>
                  <a:pt x="10224" y="97"/>
                </a:moveTo>
                <a:cubicBezTo>
                  <a:pt x="9333" y="233"/>
                  <a:pt x="8471" y="505"/>
                  <a:pt x="7661" y="901"/>
                </a:cubicBezTo>
                <a:lnTo>
                  <a:pt x="8815" y="2642"/>
                </a:lnTo>
                <a:cubicBezTo>
                  <a:pt x="9269" y="2453"/>
                  <a:pt x="9741" y="2311"/>
                  <a:pt x="10224" y="2220"/>
                </a:cubicBezTo>
                <a:cubicBezTo>
                  <a:pt x="10224" y="2220"/>
                  <a:pt x="10224" y="97"/>
                  <a:pt x="10224" y="97"/>
                </a:cubicBezTo>
                <a:close/>
                <a:moveTo>
                  <a:pt x="13960" y="346"/>
                </a:moveTo>
                <a:cubicBezTo>
                  <a:pt x="13208" y="128"/>
                  <a:pt x="12427" y="9"/>
                  <a:pt x="11631" y="0"/>
                </a:cubicBezTo>
                <a:lnTo>
                  <a:pt x="11631" y="2099"/>
                </a:lnTo>
                <a:cubicBezTo>
                  <a:pt x="12212" y="2108"/>
                  <a:pt x="12783" y="2188"/>
                  <a:pt x="13336" y="2335"/>
                </a:cubicBezTo>
                <a:cubicBezTo>
                  <a:pt x="13336" y="2335"/>
                  <a:pt x="13960" y="346"/>
                  <a:pt x="13960" y="346"/>
                </a:cubicBezTo>
                <a:close/>
                <a:moveTo>
                  <a:pt x="18347" y="3146"/>
                </a:moveTo>
                <a:lnTo>
                  <a:pt x="17121" y="4747"/>
                </a:lnTo>
                <a:cubicBezTo>
                  <a:pt x="17470" y="5150"/>
                  <a:pt x="17786" y="5593"/>
                  <a:pt x="18064" y="6072"/>
                </a:cubicBezTo>
                <a:lnTo>
                  <a:pt x="19783" y="5184"/>
                </a:lnTo>
                <a:cubicBezTo>
                  <a:pt x="19374" y="4434"/>
                  <a:pt x="18891" y="3752"/>
                  <a:pt x="18347" y="3146"/>
                </a:cubicBezTo>
                <a:close/>
                <a:moveTo>
                  <a:pt x="20424" y="6584"/>
                </a:moveTo>
                <a:cubicBezTo>
                  <a:pt x="21600" y="9680"/>
                  <a:pt x="21424" y="13243"/>
                  <a:pt x="19897" y="16199"/>
                </a:cubicBezTo>
                <a:cubicBezTo>
                  <a:pt x="18170" y="19541"/>
                  <a:pt x="14979" y="21600"/>
                  <a:pt x="11526" y="21600"/>
                </a:cubicBezTo>
                <a:cubicBezTo>
                  <a:pt x="8073" y="21600"/>
                  <a:pt x="4882" y="19541"/>
                  <a:pt x="3155" y="16199"/>
                </a:cubicBezTo>
                <a:cubicBezTo>
                  <a:pt x="2298" y="14540"/>
                  <a:pt x="1867" y="12689"/>
                  <a:pt x="1861" y="10836"/>
                </a:cubicBezTo>
                <a:lnTo>
                  <a:pt x="0" y="10836"/>
                </a:lnTo>
                <a:lnTo>
                  <a:pt x="2829" y="6449"/>
                </a:lnTo>
                <a:lnTo>
                  <a:pt x="5647" y="10836"/>
                </a:lnTo>
                <a:lnTo>
                  <a:pt x="3739" y="10836"/>
                </a:lnTo>
                <a:cubicBezTo>
                  <a:pt x="3745" y="12326"/>
                  <a:pt x="4092" y="13816"/>
                  <a:pt x="4782" y="15150"/>
                </a:cubicBezTo>
                <a:cubicBezTo>
                  <a:pt x="6173" y="17843"/>
                  <a:pt x="8744" y="19501"/>
                  <a:pt x="11526" y="19501"/>
                </a:cubicBezTo>
                <a:cubicBezTo>
                  <a:pt x="14309" y="19501"/>
                  <a:pt x="16879" y="17843"/>
                  <a:pt x="18270" y="15150"/>
                </a:cubicBezTo>
                <a:cubicBezTo>
                  <a:pt x="19491" y="12788"/>
                  <a:pt x="19641" y="9945"/>
                  <a:pt x="18720" y="7465"/>
                </a:cubicBezTo>
                <a:cubicBezTo>
                  <a:pt x="18720" y="7465"/>
                  <a:pt x="20424" y="6584"/>
                  <a:pt x="20424" y="6584"/>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95" name="AutoShape 55"/>
          <p:cNvSpPr>
            <a:spLocks/>
          </p:cNvSpPr>
          <p:nvPr/>
        </p:nvSpPr>
        <p:spPr bwMode="auto">
          <a:xfrm>
            <a:off x="5689600" y="8012113"/>
            <a:ext cx="419100" cy="266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1591"/>
                </a:moveTo>
                <a:lnTo>
                  <a:pt x="7664" y="21599"/>
                </a:lnTo>
                <a:lnTo>
                  <a:pt x="21600" y="0"/>
                </a:lnTo>
              </a:path>
            </a:pathLst>
          </a:custGeom>
          <a:noFill/>
          <a:ln w="114300"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solidFill>
                <a:srgbClr val="FFFFFF"/>
              </a:solidFill>
            </a:endParaRPr>
          </a:p>
        </p:txBody>
      </p:sp>
      <p:sp>
        <p:nvSpPr>
          <p:cNvPr id="138296" name="AutoShape 56"/>
          <p:cNvSpPr>
            <a:spLocks/>
          </p:cNvSpPr>
          <p:nvPr/>
        </p:nvSpPr>
        <p:spPr bwMode="auto">
          <a:xfrm>
            <a:off x="5499100" y="7747000"/>
            <a:ext cx="812800" cy="8128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noFill/>
          <a:ln w="101600"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8297" name="AutoShape 57"/>
          <p:cNvSpPr>
            <a:spLocks/>
          </p:cNvSpPr>
          <p:nvPr/>
        </p:nvSpPr>
        <p:spPr bwMode="auto">
          <a:xfrm>
            <a:off x="19342100" y="9632950"/>
            <a:ext cx="1079500" cy="927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8851"/>
                </a:moveTo>
                <a:lnTo>
                  <a:pt x="0" y="18851"/>
                </a:lnTo>
                <a:lnTo>
                  <a:pt x="0" y="21600"/>
                </a:lnTo>
                <a:lnTo>
                  <a:pt x="21599" y="21600"/>
                </a:lnTo>
                <a:cubicBezTo>
                  <a:pt x="21599" y="21600"/>
                  <a:pt x="21599" y="18851"/>
                  <a:pt x="21599" y="18851"/>
                </a:cubicBezTo>
                <a:close/>
                <a:moveTo>
                  <a:pt x="19950" y="17182"/>
                </a:moveTo>
                <a:lnTo>
                  <a:pt x="16427" y="17182"/>
                </a:lnTo>
                <a:lnTo>
                  <a:pt x="16427" y="12871"/>
                </a:lnTo>
                <a:lnTo>
                  <a:pt x="19950" y="12871"/>
                </a:lnTo>
                <a:cubicBezTo>
                  <a:pt x="19950" y="12871"/>
                  <a:pt x="19950" y="17182"/>
                  <a:pt x="19950" y="17182"/>
                </a:cubicBezTo>
                <a:close/>
                <a:moveTo>
                  <a:pt x="15021" y="17182"/>
                </a:moveTo>
                <a:lnTo>
                  <a:pt x="11498" y="17182"/>
                </a:lnTo>
                <a:lnTo>
                  <a:pt x="11498" y="5221"/>
                </a:lnTo>
                <a:lnTo>
                  <a:pt x="15021" y="5221"/>
                </a:lnTo>
                <a:cubicBezTo>
                  <a:pt x="15021" y="5221"/>
                  <a:pt x="15021" y="17182"/>
                  <a:pt x="15021" y="17182"/>
                </a:cubicBezTo>
                <a:close/>
                <a:moveTo>
                  <a:pt x="10093" y="17182"/>
                </a:moveTo>
                <a:lnTo>
                  <a:pt x="6571" y="17182"/>
                </a:lnTo>
                <a:lnTo>
                  <a:pt x="6571" y="0"/>
                </a:lnTo>
                <a:lnTo>
                  <a:pt x="10093" y="0"/>
                </a:lnTo>
                <a:cubicBezTo>
                  <a:pt x="10093" y="0"/>
                  <a:pt x="10093" y="17182"/>
                  <a:pt x="10093" y="17182"/>
                </a:cubicBezTo>
                <a:close/>
                <a:moveTo>
                  <a:pt x="5165" y="17182"/>
                </a:moveTo>
                <a:lnTo>
                  <a:pt x="1643" y="17182"/>
                </a:lnTo>
                <a:lnTo>
                  <a:pt x="1643" y="8692"/>
                </a:lnTo>
                <a:lnTo>
                  <a:pt x="5165" y="8692"/>
                </a:lnTo>
                <a:cubicBezTo>
                  <a:pt x="5165" y="8692"/>
                  <a:pt x="5165" y="17182"/>
                  <a:pt x="5165" y="17182"/>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98" name="AutoShape 58"/>
          <p:cNvSpPr>
            <a:spLocks/>
          </p:cNvSpPr>
          <p:nvPr/>
        </p:nvSpPr>
        <p:spPr bwMode="auto">
          <a:xfrm>
            <a:off x="16478250" y="9628188"/>
            <a:ext cx="673100" cy="927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908" y="14437"/>
                </a:moveTo>
                <a:lnTo>
                  <a:pt x="14394" y="13350"/>
                </a:lnTo>
                <a:lnTo>
                  <a:pt x="9683" y="16735"/>
                </a:lnTo>
                <a:lnTo>
                  <a:pt x="7643" y="15268"/>
                </a:lnTo>
                <a:lnTo>
                  <a:pt x="6130" y="16355"/>
                </a:lnTo>
                <a:lnTo>
                  <a:pt x="9683" y="18909"/>
                </a:lnTo>
                <a:cubicBezTo>
                  <a:pt x="9683" y="18909"/>
                  <a:pt x="15908" y="14437"/>
                  <a:pt x="15908" y="14437"/>
                </a:cubicBezTo>
                <a:close/>
                <a:moveTo>
                  <a:pt x="21600" y="10660"/>
                </a:moveTo>
                <a:lnTo>
                  <a:pt x="21600" y="21600"/>
                </a:lnTo>
                <a:lnTo>
                  <a:pt x="0" y="21600"/>
                </a:lnTo>
                <a:lnTo>
                  <a:pt x="0" y="10660"/>
                </a:lnTo>
                <a:cubicBezTo>
                  <a:pt x="0" y="10660"/>
                  <a:pt x="21600" y="10660"/>
                  <a:pt x="21600" y="10660"/>
                </a:cubicBezTo>
                <a:close/>
                <a:moveTo>
                  <a:pt x="6372" y="9087"/>
                </a:moveTo>
                <a:lnTo>
                  <a:pt x="2724" y="9087"/>
                </a:lnTo>
                <a:lnTo>
                  <a:pt x="2724" y="5802"/>
                </a:lnTo>
                <a:cubicBezTo>
                  <a:pt x="2724" y="2602"/>
                  <a:pt x="6347" y="0"/>
                  <a:pt x="10800" y="0"/>
                </a:cubicBezTo>
                <a:cubicBezTo>
                  <a:pt x="15252" y="0"/>
                  <a:pt x="18875" y="2602"/>
                  <a:pt x="18875" y="5802"/>
                </a:cubicBezTo>
                <a:lnTo>
                  <a:pt x="18875" y="9087"/>
                </a:lnTo>
                <a:lnTo>
                  <a:pt x="15227" y="9087"/>
                </a:lnTo>
                <a:lnTo>
                  <a:pt x="15227" y="5802"/>
                </a:lnTo>
                <a:cubicBezTo>
                  <a:pt x="15227" y="4048"/>
                  <a:pt x="13240" y="2621"/>
                  <a:pt x="10800" y="2621"/>
                </a:cubicBezTo>
                <a:cubicBezTo>
                  <a:pt x="8359" y="2621"/>
                  <a:pt x="6372" y="4048"/>
                  <a:pt x="6372" y="5802"/>
                </a:cubicBezTo>
                <a:cubicBezTo>
                  <a:pt x="6372" y="5802"/>
                  <a:pt x="6372" y="9087"/>
                  <a:pt x="6372" y="9087"/>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99" name="AutoShape 59"/>
          <p:cNvSpPr>
            <a:spLocks/>
          </p:cNvSpPr>
          <p:nvPr/>
        </p:nvSpPr>
        <p:spPr bwMode="auto">
          <a:xfrm>
            <a:off x="14693900" y="7696200"/>
            <a:ext cx="914400" cy="914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431" y="11685"/>
                </a:moveTo>
                <a:cubicBezTo>
                  <a:pt x="11743" y="11073"/>
                  <a:pt x="11951" y="10280"/>
                  <a:pt x="11951" y="9681"/>
                </a:cubicBezTo>
                <a:cubicBezTo>
                  <a:pt x="11951" y="9148"/>
                  <a:pt x="11652" y="8784"/>
                  <a:pt x="11196" y="8784"/>
                </a:cubicBezTo>
                <a:cubicBezTo>
                  <a:pt x="10702" y="8784"/>
                  <a:pt x="10247" y="9109"/>
                  <a:pt x="9921" y="9720"/>
                </a:cubicBezTo>
                <a:cubicBezTo>
                  <a:pt x="9609" y="10306"/>
                  <a:pt x="9401" y="11073"/>
                  <a:pt x="9401" y="11672"/>
                </a:cubicBezTo>
                <a:cubicBezTo>
                  <a:pt x="9401" y="12362"/>
                  <a:pt x="9661" y="12726"/>
                  <a:pt x="10155" y="12726"/>
                </a:cubicBezTo>
                <a:cubicBezTo>
                  <a:pt x="10637" y="12726"/>
                  <a:pt x="11092" y="12349"/>
                  <a:pt x="11431" y="11685"/>
                </a:cubicBezTo>
                <a:close/>
                <a:moveTo>
                  <a:pt x="14111" y="7820"/>
                </a:moveTo>
                <a:cubicBezTo>
                  <a:pt x="14033" y="8081"/>
                  <a:pt x="13799" y="8875"/>
                  <a:pt x="13733" y="9161"/>
                </a:cubicBezTo>
                <a:lnTo>
                  <a:pt x="12954" y="12049"/>
                </a:lnTo>
                <a:cubicBezTo>
                  <a:pt x="12914" y="12192"/>
                  <a:pt x="12901" y="12323"/>
                  <a:pt x="12901" y="12440"/>
                </a:cubicBezTo>
                <a:cubicBezTo>
                  <a:pt x="12901" y="12648"/>
                  <a:pt x="13018" y="12765"/>
                  <a:pt x="13239" y="12765"/>
                </a:cubicBezTo>
                <a:cubicBezTo>
                  <a:pt x="13486" y="12765"/>
                  <a:pt x="13799" y="12635"/>
                  <a:pt x="14059" y="12427"/>
                </a:cubicBezTo>
                <a:cubicBezTo>
                  <a:pt x="14697" y="11932"/>
                  <a:pt x="15113" y="10969"/>
                  <a:pt x="15113" y="9967"/>
                </a:cubicBezTo>
                <a:cubicBezTo>
                  <a:pt x="15113" y="8770"/>
                  <a:pt x="14553" y="7729"/>
                  <a:pt x="13617" y="7144"/>
                </a:cubicBezTo>
                <a:cubicBezTo>
                  <a:pt x="13031" y="6793"/>
                  <a:pt x="12212" y="6598"/>
                  <a:pt x="11288" y="6598"/>
                </a:cubicBezTo>
                <a:cubicBezTo>
                  <a:pt x="8542" y="6598"/>
                  <a:pt x="6617" y="8419"/>
                  <a:pt x="6617" y="10995"/>
                </a:cubicBezTo>
                <a:cubicBezTo>
                  <a:pt x="6617" y="13493"/>
                  <a:pt x="8347" y="15133"/>
                  <a:pt x="10962" y="15133"/>
                </a:cubicBezTo>
                <a:cubicBezTo>
                  <a:pt x="11639" y="15133"/>
                  <a:pt x="12354" y="15029"/>
                  <a:pt x="12954" y="14847"/>
                </a:cubicBezTo>
                <a:cubicBezTo>
                  <a:pt x="13460" y="14691"/>
                  <a:pt x="13786" y="14534"/>
                  <a:pt x="14411" y="14157"/>
                </a:cubicBezTo>
                <a:lnTo>
                  <a:pt x="15204" y="15302"/>
                </a:lnTo>
                <a:cubicBezTo>
                  <a:pt x="14501" y="15719"/>
                  <a:pt x="14189" y="15875"/>
                  <a:pt x="13577" y="16057"/>
                </a:cubicBezTo>
                <a:cubicBezTo>
                  <a:pt x="12693" y="16330"/>
                  <a:pt x="11756" y="16473"/>
                  <a:pt x="10819" y="16473"/>
                </a:cubicBezTo>
                <a:cubicBezTo>
                  <a:pt x="8985" y="16473"/>
                  <a:pt x="7554" y="15953"/>
                  <a:pt x="6526" y="14925"/>
                </a:cubicBezTo>
                <a:cubicBezTo>
                  <a:pt x="5550" y="13962"/>
                  <a:pt x="5016" y="12583"/>
                  <a:pt x="5016" y="11073"/>
                </a:cubicBezTo>
                <a:cubicBezTo>
                  <a:pt x="5016" y="9460"/>
                  <a:pt x="5563" y="8068"/>
                  <a:pt x="6604" y="7014"/>
                </a:cubicBezTo>
                <a:cubicBezTo>
                  <a:pt x="7800" y="5817"/>
                  <a:pt x="9375" y="5231"/>
                  <a:pt x="11392" y="5231"/>
                </a:cubicBezTo>
                <a:cubicBezTo>
                  <a:pt x="14424" y="5231"/>
                  <a:pt x="16583" y="7183"/>
                  <a:pt x="16583" y="9902"/>
                </a:cubicBezTo>
                <a:cubicBezTo>
                  <a:pt x="16583" y="11125"/>
                  <a:pt x="16141" y="12244"/>
                  <a:pt x="15347" y="13038"/>
                </a:cubicBezTo>
                <a:cubicBezTo>
                  <a:pt x="14671" y="13715"/>
                  <a:pt x="13786" y="14105"/>
                  <a:pt x="12914" y="14105"/>
                </a:cubicBezTo>
                <a:cubicBezTo>
                  <a:pt x="12406" y="14105"/>
                  <a:pt x="11990" y="13910"/>
                  <a:pt x="11795" y="13598"/>
                </a:cubicBezTo>
                <a:cubicBezTo>
                  <a:pt x="11730" y="13494"/>
                  <a:pt x="11717" y="13428"/>
                  <a:pt x="11678" y="13194"/>
                </a:cubicBezTo>
                <a:cubicBezTo>
                  <a:pt x="11184" y="13767"/>
                  <a:pt x="10663" y="14014"/>
                  <a:pt x="9934" y="14014"/>
                </a:cubicBezTo>
                <a:cubicBezTo>
                  <a:pt x="8646" y="14014"/>
                  <a:pt x="7826" y="13052"/>
                  <a:pt x="7826" y="11568"/>
                </a:cubicBezTo>
                <a:cubicBezTo>
                  <a:pt x="7826" y="9369"/>
                  <a:pt x="9271" y="7548"/>
                  <a:pt x="11001" y="7548"/>
                </a:cubicBezTo>
                <a:cubicBezTo>
                  <a:pt x="11730" y="7548"/>
                  <a:pt x="12095" y="7729"/>
                  <a:pt x="12445" y="8276"/>
                </a:cubicBezTo>
                <a:lnTo>
                  <a:pt x="12576" y="7821"/>
                </a:lnTo>
                <a:lnTo>
                  <a:pt x="14111" y="7821"/>
                </a:lnTo>
                <a:cubicBezTo>
                  <a:pt x="14111" y="7821"/>
                  <a:pt x="14111" y="7820"/>
                  <a:pt x="14111" y="7820"/>
                </a:cubicBezTo>
                <a:close/>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ubicBezTo>
                  <a:pt x="10800" y="0"/>
                  <a:pt x="10800" y="0"/>
                  <a:pt x="10800" y="0"/>
                </a:cubicBezTo>
                <a:close/>
                <a:moveTo>
                  <a:pt x="10800" y="2096"/>
                </a:moveTo>
                <a:cubicBezTo>
                  <a:pt x="13124" y="2096"/>
                  <a:pt x="15310" y="3002"/>
                  <a:pt x="16954" y="4646"/>
                </a:cubicBezTo>
                <a:cubicBezTo>
                  <a:pt x="18597" y="6290"/>
                  <a:pt x="19503" y="8475"/>
                  <a:pt x="19503" y="10800"/>
                </a:cubicBezTo>
                <a:cubicBezTo>
                  <a:pt x="19503" y="13124"/>
                  <a:pt x="18597" y="15310"/>
                  <a:pt x="16954" y="16954"/>
                </a:cubicBezTo>
                <a:cubicBezTo>
                  <a:pt x="15310" y="18598"/>
                  <a:pt x="13124" y="19503"/>
                  <a:pt x="10800" y="19503"/>
                </a:cubicBezTo>
                <a:cubicBezTo>
                  <a:pt x="8475" y="19503"/>
                  <a:pt x="6290" y="18598"/>
                  <a:pt x="4645" y="16954"/>
                </a:cubicBezTo>
                <a:cubicBezTo>
                  <a:pt x="3002" y="15310"/>
                  <a:pt x="2096" y="13124"/>
                  <a:pt x="2096" y="10800"/>
                </a:cubicBezTo>
                <a:cubicBezTo>
                  <a:pt x="2096" y="8475"/>
                  <a:pt x="3002" y="6290"/>
                  <a:pt x="4645" y="4646"/>
                </a:cubicBezTo>
                <a:cubicBezTo>
                  <a:pt x="6290" y="3002"/>
                  <a:pt x="8475" y="2096"/>
                  <a:pt x="10800" y="2096"/>
                </a:cubicBez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300" name="AutoShape 60"/>
          <p:cNvSpPr>
            <a:spLocks/>
          </p:cNvSpPr>
          <p:nvPr/>
        </p:nvSpPr>
        <p:spPr bwMode="auto">
          <a:xfrm>
            <a:off x="6997700" y="5727700"/>
            <a:ext cx="1181100" cy="952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556"/>
                </a:moveTo>
                <a:cubicBezTo>
                  <a:pt x="20805" y="2990"/>
                  <a:pt x="19951" y="3283"/>
                  <a:pt x="19054" y="3414"/>
                </a:cubicBezTo>
                <a:cubicBezTo>
                  <a:pt x="19969" y="2740"/>
                  <a:pt x="20671" y="1672"/>
                  <a:pt x="21003" y="398"/>
                </a:cubicBezTo>
                <a:cubicBezTo>
                  <a:pt x="20146" y="1023"/>
                  <a:pt x="19198" y="1477"/>
                  <a:pt x="18188" y="1721"/>
                </a:cubicBezTo>
                <a:cubicBezTo>
                  <a:pt x="17380" y="661"/>
                  <a:pt x="16228" y="0"/>
                  <a:pt x="14954" y="0"/>
                </a:cubicBezTo>
                <a:cubicBezTo>
                  <a:pt x="12094" y="0"/>
                  <a:pt x="9991" y="3284"/>
                  <a:pt x="10637" y="6695"/>
                </a:cubicBezTo>
                <a:cubicBezTo>
                  <a:pt x="6955" y="6468"/>
                  <a:pt x="3689" y="4296"/>
                  <a:pt x="1503" y="998"/>
                </a:cubicBezTo>
                <a:cubicBezTo>
                  <a:pt x="342" y="3448"/>
                  <a:pt x="901" y="6655"/>
                  <a:pt x="2875" y="8278"/>
                </a:cubicBezTo>
                <a:cubicBezTo>
                  <a:pt x="2148" y="8249"/>
                  <a:pt x="1465" y="8004"/>
                  <a:pt x="868" y="7596"/>
                </a:cubicBezTo>
                <a:cubicBezTo>
                  <a:pt x="820" y="10122"/>
                  <a:pt x="2291" y="12485"/>
                  <a:pt x="4421" y="13012"/>
                </a:cubicBezTo>
                <a:cubicBezTo>
                  <a:pt x="3798" y="13220"/>
                  <a:pt x="3115" y="13268"/>
                  <a:pt x="2421" y="13105"/>
                </a:cubicBezTo>
                <a:cubicBezTo>
                  <a:pt x="2984" y="15271"/>
                  <a:pt x="4621" y="16846"/>
                  <a:pt x="6560" y="16892"/>
                </a:cubicBezTo>
                <a:cubicBezTo>
                  <a:pt x="4697" y="18688"/>
                  <a:pt x="2351" y="19490"/>
                  <a:pt x="0" y="19149"/>
                </a:cubicBezTo>
                <a:cubicBezTo>
                  <a:pt x="1961" y="20697"/>
                  <a:pt x="4290" y="21600"/>
                  <a:pt x="6793" y="21600"/>
                </a:cubicBezTo>
                <a:cubicBezTo>
                  <a:pt x="15020" y="21600"/>
                  <a:pt x="19669" y="13049"/>
                  <a:pt x="19389" y="5379"/>
                </a:cubicBezTo>
                <a:cubicBezTo>
                  <a:pt x="20254" y="4610"/>
                  <a:pt x="21005" y="3650"/>
                  <a:pt x="21600" y="255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301" name="AutoShape 61"/>
          <p:cNvSpPr>
            <a:spLocks/>
          </p:cNvSpPr>
          <p:nvPr/>
        </p:nvSpPr>
        <p:spPr bwMode="auto">
          <a:xfrm>
            <a:off x="4000500" y="9664700"/>
            <a:ext cx="1155700" cy="850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327" y="19675"/>
                </a:moveTo>
                <a:cubicBezTo>
                  <a:pt x="9327" y="20737"/>
                  <a:pt x="8695" y="21600"/>
                  <a:pt x="7916" y="21600"/>
                </a:cubicBezTo>
                <a:cubicBezTo>
                  <a:pt x="7136" y="21600"/>
                  <a:pt x="6505" y="20737"/>
                  <a:pt x="6505" y="19675"/>
                </a:cubicBezTo>
                <a:cubicBezTo>
                  <a:pt x="6505" y="18612"/>
                  <a:pt x="7136" y="17749"/>
                  <a:pt x="7916" y="17749"/>
                </a:cubicBezTo>
                <a:cubicBezTo>
                  <a:pt x="8695" y="17749"/>
                  <a:pt x="9327" y="18612"/>
                  <a:pt x="9327" y="19675"/>
                </a:cubicBezTo>
                <a:close/>
                <a:moveTo>
                  <a:pt x="13990" y="19675"/>
                </a:moveTo>
                <a:cubicBezTo>
                  <a:pt x="13990" y="20737"/>
                  <a:pt x="13359" y="21600"/>
                  <a:pt x="12579" y="21600"/>
                </a:cubicBezTo>
                <a:cubicBezTo>
                  <a:pt x="11800" y="21600"/>
                  <a:pt x="11168" y="20737"/>
                  <a:pt x="11168" y="19675"/>
                </a:cubicBezTo>
                <a:cubicBezTo>
                  <a:pt x="11168" y="18612"/>
                  <a:pt x="11800" y="17749"/>
                  <a:pt x="12579" y="17749"/>
                </a:cubicBezTo>
                <a:cubicBezTo>
                  <a:pt x="13359" y="17749"/>
                  <a:pt x="13990" y="18612"/>
                  <a:pt x="13990" y="19675"/>
                </a:cubicBezTo>
                <a:close/>
                <a:moveTo>
                  <a:pt x="21600" y="0"/>
                </a:moveTo>
                <a:lnTo>
                  <a:pt x="20931" y="2863"/>
                </a:lnTo>
                <a:lnTo>
                  <a:pt x="19358" y="2863"/>
                </a:lnTo>
                <a:lnTo>
                  <a:pt x="16253" y="16330"/>
                </a:lnTo>
                <a:lnTo>
                  <a:pt x="4338" y="16330"/>
                </a:lnTo>
                <a:lnTo>
                  <a:pt x="3413" y="13468"/>
                </a:lnTo>
                <a:lnTo>
                  <a:pt x="14718" y="13468"/>
                </a:lnTo>
                <a:lnTo>
                  <a:pt x="17823" y="0"/>
                </a:lnTo>
                <a:cubicBezTo>
                  <a:pt x="17823" y="0"/>
                  <a:pt x="21600" y="0"/>
                  <a:pt x="21600" y="0"/>
                </a:cubicBezTo>
                <a:close/>
                <a:moveTo>
                  <a:pt x="3218" y="5618"/>
                </a:moveTo>
                <a:lnTo>
                  <a:pt x="12813" y="5618"/>
                </a:lnTo>
                <a:lnTo>
                  <a:pt x="12112" y="8601"/>
                </a:lnTo>
                <a:lnTo>
                  <a:pt x="4186" y="8601"/>
                </a:lnTo>
                <a:cubicBezTo>
                  <a:pt x="4186" y="8601"/>
                  <a:pt x="3218" y="5618"/>
                  <a:pt x="3218" y="5618"/>
                </a:cubicBezTo>
                <a:close/>
                <a:moveTo>
                  <a:pt x="15570" y="2755"/>
                </a:moveTo>
                <a:lnTo>
                  <a:pt x="0" y="2755"/>
                </a:lnTo>
                <a:lnTo>
                  <a:pt x="2810" y="11428"/>
                </a:lnTo>
                <a:lnTo>
                  <a:pt x="13571" y="11428"/>
                </a:lnTo>
                <a:cubicBezTo>
                  <a:pt x="13571" y="11428"/>
                  <a:pt x="15570" y="2755"/>
                  <a:pt x="15570" y="2755"/>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302" name="AutoShape 62"/>
          <p:cNvSpPr>
            <a:spLocks/>
          </p:cNvSpPr>
          <p:nvPr/>
        </p:nvSpPr>
        <p:spPr bwMode="auto">
          <a:xfrm>
            <a:off x="14960600" y="9601200"/>
            <a:ext cx="685800" cy="965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660"/>
                </a:moveTo>
                <a:lnTo>
                  <a:pt x="0" y="10660"/>
                </a:lnTo>
                <a:lnTo>
                  <a:pt x="0" y="21600"/>
                </a:lnTo>
                <a:lnTo>
                  <a:pt x="21600" y="21600"/>
                </a:lnTo>
                <a:cubicBezTo>
                  <a:pt x="21600" y="21600"/>
                  <a:pt x="21600" y="10660"/>
                  <a:pt x="21600" y="10660"/>
                </a:cubicBezTo>
                <a:close/>
                <a:moveTo>
                  <a:pt x="18097" y="13176"/>
                </a:moveTo>
                <a:lnTo>
                  <a:pt x="18097" y="19083"/>
                </a:lnTo>
                <a:lnTo>
                  <a:pt x="3502" y="19083"/>
                </a:lnTo>
                <a:lnTo>
                  <a:pt x="3502" y="13176"/>
                </a:lnTo>
                <a:lnTo>
                  <a:pt x="18097" y="13176"/>
                </a:lnTo>
                <a:moveTo>
                  <a:pt x="2724" y="9087"/>
                </a:moveTo>
                <a:lnTo>
                  <a:pt x="2724" y="5801"/>
                </a:lnTo>
                <a:cubicBezTo>
                  <a:pt x="2724" y="2602"/>
                  <a:pt x="6347" y="0"/>
                  <a:pt x="10800" y="0"/>
                </a:cubicBezTo>
                <a:cubicBezTo>
                  <a:pt x="15253" y="0"/>
                  <a:pt x="18875" y="2602"/>
                  <a:pt x="18875" y="5801"/>
                </a:cubicBezTo>
                <a:lnTo>
                  <a:pt x="18875" y="9087"/>
                </a:lnTo>
                <a:lnTo>
                  <a:pt x="15226" y="9087"/>
                </a:lnTo>
                <a:lnTo>
                  <a:pt x="15226" y="5801"/>
                </a:lnTo>
                <a:cubicBezTo>
                  <a:pt x="15226" y="4048"/>
                  <a:pt x="13241" y="2621"/>
                  <a:pt x="10800" y="2621"/>
                </a:cubicBezTo>
                <a:cubicBezTo>
                  <a:pt x="8359" y="2621"/>
                  <a:pt x="6373" y="4048"/>
                  <a:pt x="6373" y="5801"/>
                </a:cubicBezTo>
                <a:lnTo>
                  <a:pt x="6373" y="9087"/>
                </a:lnTo>
                <a:cubicBezTo>
                  <a:pt x="6373" y="9087"/>
                  <a:pt x="2724" y="9087"/>
                  <a:pt x="2724" y="9087"/>
                </a:cubicBezTo>
                <a:close/>
                <a:moveTo>
                  <a:pt x="15002" y="15126"/>
                </a:moveTo>
                <a:cubicBezTo>
                  <a:pt x="14186" y="15126"/>
                  <a:pt x="13524" y="15601"/>
                  <a:pt x="13524" y="16187"/>
                </a:cubicBezTo>
                <a:cubicBezTo>
                  <a:pt x="13524" y="16774"/>
                  <a:pt x="14186" y="17249"/>
                  <a:pt x="15002" y="17249"/>
                </a:cubicBezTo>
                <a:cubicBezTo>
                  <a:pt x="15819" y="17249"/>
                  <a:pt x="16480" y="16774"/>
                  <a:pt x="16480" y="16187"/>
                </a:cubicBezTo>
                <a:cubicBezTo>
                  <a:pt x="16480" y="15601"/>
                  <a:pt x="15819" y="15126"/>
                  <a:pt x="15002" y="15126"/>
                </a:cubicBezTo>
                <a:close/>
                <a:moveTo>
                  <a:pt x="10831" y="15126"/>
                </a:moveTo>
                <a:cubicBezTo>
                  <a:pt x="10015" y="15126"/>
                  <a:pt x="9353" y="15601"/>
                  <a:pt x="9353" y="16187"/>
                </a:cubicBezTo>
                <a:cubicBezTo>
                  <a:pt x="9353" y="16774"/>
                  <a:pt x="10015" y="17249"/>
                  <a:pt x="10831" y="17249"/>
                </a:cubicBezTo>
                <a:cubicBezTo>
                  <a:pt x="11647" y="17249"/>
                  <a:pt x="12309" y="16774"/>
                  <a:pt x="12309" y="16187"/>
                </a:cubicBezTo>
                <a:cubicBezTo>
                  <a:pt x="12309" y="15601"/>
                  <a:pt x="11647" y="15126"/>
                  <a:pt x="10831" y="15126"/>
                </a:cubicBezTo>
                <a:close/>
                <a:moveTo>
                  <a:pt x="8196" y="16187"/>
                </a:moveTo>
                <a:cubicBezTo>
                  <a:pt x="8196" y="16774"/>
                  <a:pt x="7535" y="17249"/>
                  <a:pt x="6719" y="17249"/>
                </a:cubicBezTo>
                <a:cubicBezTo>
                  <a:pt x="5903" y="17249"/>
                  <a:pt x="5241" y="16774"/>
                  <a:pt x="5241" y="16187"/>
                </a:cubicBezTo>
                <a:cubicBezTo>
                  <a:pt x="5241" y="15601"/>
                  <a:pt x="5903" y="15126"/>
                  <a:pt x="6719" y="15126"/>
                </a:cubicBezTo>
                <a:cubicBezTo>
                  <a:pt x="7535" y="15126"/>
                  <a:pt x="8196" y="15601"/>
                  <a:pt x="8196" y="16187"/>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303" name="AutoShape 63"/>
          <p:cNvSpPr>
            <a:spLocks/>
          </p:cNvSpPr>
          <p:nvPr/>
        </p:nvSpPr>
        <p:spPr bwMode="auto">
          <a:xfrm>
            <a:off x="19057938" y="5689600"/>
            <a:ext cx="508000" cy="965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6423" y="11038"/>
                </a:moveTo>
                <a:cubicBezTo>
                  <a:pt x="6923" y="11316"/>
                  <a:pt x="7575" y="11567"/>
                  <a:pt x="8378" y="11789"/>
                </a:cubicBezTo>
                <a:cubicBezTo>
                  <a:pt x="9180" y="12013"/>
                  <a:pt x="10083" y="12226"/>
                  <a:pt x="11085" y="12431"/>
                </a:cubicBezTo>
                <a:cubicBezTo>
                  <a:pt x="12086" y="12636"/>
                  <a:pt x="13078" y="12857"/>
                  <a:pt x="14062" y="13093"/>
                </a:cubicBezTo>
                <a:cubicBezTo>
                  <a:pt x="14754" y="12911"/>
                  <a:pt x="15254" y="12682"/>
                  <a:pt x="15565" y="12404"/>
                </a:cubicBezTo>
                <a:cubicBezTo>
                  <a:pt x="15876" y="12126"/>
                  <a:pt x="16031" y="11824"/>
                  <a:pt x="16031" y="11496"/>
                </a:cubicBezTo>
                <a:cubicBezTo>
                  <a:pt x="16031" y="11095"/>
                  <a:pt x="15790" y="10757"/>
                  <a:pt x="15306" y="10479"/>
                </a:cubicBezTo>
                <a:cubicBezTo>
                  <a:pt x="14822" y="10201"/>
                  <a:pt x="14192" y="9948"/>
                  <a:pt x="13416" y="9721"/>
                </a:cubicBezTo>
                <a:cubicBezTo>
                  <a:pt x="12638" y="9493"/>
                  <a:pt x="11762" y="9279"/>
                  <a:pt x="10787" y="9079"/>
                </a:cubicBezTo>
                <a:cubicBezTo>
                  <a:pt x="9810" y="8879"/>
                  <a:pt x="8839" y="8660"/>
                  <a:pt x="7873" y="8424"/>
                </a:cubicBezTo>
                <a:cubicBezTo>
                  <a:pt x="7096" y="8642"/>
                  <a:pt x="6535" y="8881"/>
                  <a:pt x="6190" y="9141"/>
                </a:cubicBezTo>
                <a:cubicBezTo>
                  <a:pt x="5845" y="9400"/>
                  <a:pt x="5672" y="9703"/>
                  <a:pt x="5672" y="10049"/>
                </a:cubicBezTo>
                <a:cubicBezTo>
                  <a:pt x="5672" y="10431"/>
                  <a:pt x="5921" y="10761"/>
                  <a:pt x="6423" y="11038"/>
                </a:cubicBezTo>
                <a:close/>
                <a:moveTo>
                  <a:pt x="18439" y="3263"/>
                </a:moveTo>
                <a:cubicBezTo>
                  <a:pt x="18249" y="3327"/>
                  <a:pt x="18007" y="3359"/>
                  <a:pt x="17715" y="3358"/>
                </a:cubicBezTo>
                <a:cubicBezTo>
                  <a:pt x="17386" y="3358"/>
                  <a:pt x="17045" y="3313"/>
                  <a:pt x="16691" y="3222"/>
                </a:cubicBezTo>
                <a:cubicBezTo>
                  <a:pt x="16337" y="3131"/>
                  <a:pt x="15927" y="3028"/>
                  <a:pt x="15461" y="2915"/>
                </a:cubicBezTo>
                <a:cubicBezTo>
                  <a:pt x="14995" y="2801"/>
                  <a:pt x="14463" y="2699"/>
                  <a:pt x="13869" y="2607"/>
                </a:cubicBezTo>
                <a:cubicBezTo>
                  <a:pt x="13272" y="2516"/>
                  <a:pt x="12569" y="2471"/>
                  <a:pt x="11758" y="2471"/>
                </a:cubicBezTo>
                <a:cubicBezTo>
                  <a:pt x="11032" y="2471"/>
                  <a:pt x="10393" y="2514"/>
                  <a:pt x="9841" y="2601"/>
                </a:cubicBezTo>
                <a:cubicBezTo>
                  <a:pt x="9288" y="2687"/>
                  <a:pt x="8827" y="2805"/>
                  <a:pt x="8456" y="2955"/>
                </a:cubicBezTo>
                <a:cubicBezTo>
                  <a:pt x="8084" y="3106"/>
                  <a:pt x="7799" y="3281"/>
                  <a:pt x="7600" y="3481"/>
                </a:cubicBezTo>
                <a:cubicBezTo>
                  <a:pt x="7402" y="3682"/>
                  <a:pt x="7304" y="3896"/>
                  <a:pt x="7304" y="4123"/>
                </a:cubicBezTo>
                <a:cubicBezTo>
                  <a:pt x="7304" y="4414"/>
                  <a:pt x="7506" y="4669"/>
                  <a:pt x="7912" y="4887"/>
                </a:cubicBezTo>
                <a:cubicBezTo>
                  <a:pt x="8317" y="5106"/>
                  <a:pt x="8857" y="5313"/>
                  <a:pt x="9530" y="5509"/>
                </a:cubicBezTo>
                <a:cubicBezTo>
                  <a:pt x="10204" y="5705"/>
                  <a:pt x="10968" y="5893"/>
                  <a:pt x="11822" y="6075"/>
                </a:cubicBezTo>
                <a:cubicBezTo>
                  <a:pt x="12677" y="6257"/>
                  <a:pt x="13553" y="6451"/>
                  <a:pt x="14451" y="6656"/>
                </a:cubicBezTo>
                <a:cubicBezTo>
                  <a:pt x="15349" y="6861"/>
                  <a:pt x="16224" y="7086"/>
                  <a:pt x="17080" y="7331"/>
                </a:cubicBezTo>
                <a:cubicBezTo>
                  <a:pt x="17935" y="7577"/>
                  <a:pt x="18699" y="7859"/>
                  <a:pt x="19372" y="8178"/>
                </a:cubicBezTo>
                <a:cubicBezTo>
                  <a:pt x="20046" y="8497"/>
                  <a:pt x="20584" y="8865"/>
                  <a:pt x="20990" y="9284"/>
                </a:cubicBezTo>
                <a:cubicBezTo>
                  <a:pt x="21396" y="9703"/>
                  <a:pt x="21600" y="10185"/>
                  <a:pt x="21600" y="10732"/>
                </a:cubicBezTo>
                <a:cubicBezTo>
                  <a:pt x="21600" y="11469"/>
                  <a:pt x="21275" y="12135"/>
                  <a:pt x="20628" y="12732"/>
                </a:cubicBezTo>
                <a:cubicBezTo>
                  <a:pt x="19981" y="13328"/>
                  <a:pt x="18940" y="13808"/>
                  <a:pt x="17507" y="14172"/>
                </a:cubicBezTo>
                <a:cubicBezTo>
                  <a:pt x="18284" y="14509"/>
                  <a:pt x="18919" y="14900"/>
                  <a:pt x="19410" y="15346"/>
                </a:cubicBezTo>
                <a:cubicBezTo>
                  <a:pt x="19903" y="15792"/>
                  <a:pt x="20149" y="16325"/>
                  <a:pt x="20149" y="16944"/>
                </a:cubicBezTo>
                <a:cubicBezTo>
                  <a:pt x="20149" y="17617"/>
                  <a:pt x="19921" y="18238"/>
                  <a:pt x="19463" y="18807"/>
                </a:cubicBezTo>
                <a:cubicBezTo>
                  <a:pt x="19005" y="19376"/>
                  <a:pt x="18327" y="19868"/>
                  <a:pt x="17429" y="20282"/>
                </a:cubicBezTo>
                <a:cubicBezTo>
                  <a:pt x="16531" y="20696"/>
                  <a:pt x="15422" y="21019"/>
                  <a:pt x="14102" y="21251"/>
                </a:cubicBezTo>
                <a:cubicBezTo>
                  <a:pt x="12780" y="21484"/>
                  <a:pt x="11257" y="21600"/>
                  <a:pt x="9530" y="21600"/>
                </a:cubicBezTo>
                <a:cubicBezTo>
                  <a:pt x="8615" y="21600"/>
                  <a:pt x="7721" y="21556"/>
                  <a:pt x="6849" y="21470"/>
                </a:cubicBezTo>
                <a:cubicBezTo>
                  <a:pt x="5977" y="21383"/>
                  <a:pt x="5141" y="21263"/>
                  <a:pt x="4338" y="21108"/>
                </a:cubicBezTo>
                <a:cubicBezTo>
                  <a:pt x="3534" y="20953"/>
                  <a:pt x="2792" y="20771"/>
                  <a:pt x="2111" y="20562"/>
                </a:cubicBezTo>
                <a:cubicBezTo>
                  <a:pt x="1429" y="20353"/>
                  <a:pt x="828" y="20125"/>
                  <a:pt x="311" y="19879"/>
                </a:cubicBezTo>
                <a:lnTo>
                  <a:pt x="1813" y="18596"/>
                </a:lnTo>
                <a:cubicBezTo>
                  <a:pt x="2003" y="18441"/>
                  <a:pt x="2223" y="18323"/>
                  <a:pt x="2474" y="18241"/>
                </a:cubicBezTo>
                <a:cubicBezTo>
                  <a:pt x="2723" y="18159"/>
                  <a:pt x="3047" y="18118"/>
                  <a:pt x="3444" y="18118"/>
                </a:cubicBezTo>
                <a:cubicBezTo>
                  <a:pt x="3841" y="18118"/>
                  <a:pt x="4217" y="18177"/>
                  <a:pt x="4571" y="18295"/>
                </a:cubicBezTo>
                <a:cubicBezTo>
                  <a:pt x="4924" y="18414"/>
                  <a:pt x="5343" y="18541"/>
                  <a:pt x="5827" y="18678"/>
                </a:cubicBezTo>
                <a:cubicBezTo>
                  <a:pt x="6311" y="18814"/>
                  <a:pt x="6889" y="18942"/>
                  <a:pt x="7562" y="19060"/>
                </a:cubicBezTo>
                <a:cubicBezTo>
                  <a:pt x="8236" y="19178"/>
                  <a:pt x="9082" y="19237"/>
                  <a:pt x="10101" y="19237"/>
                </a:cubicBezTo>
                <a:cubicBezTo>
                  <a:pt x="11516" y="19237"/>
                  <a:pt x="12617" y="19082"/>
                  <a:pt x="13403" y="18773"/>
                </a:cubicBezTo>
                <a:cubicBezTo>
                  <a:pt x="14188" y="18464"/>
                  <a:pt x="14580" y="18036"/>
                  <a:pt x="14580" y="17490"/>
                </a:cubicBezTo>
                <a:cubicBezTo>
                  <a:pt x="14580" y="17126"/>
                  <a:pt x="14373" y="16811"/>
                  <a:pt x="13959" y="16548"/>
                </a:cubicBezTo>
                <a:cubicBezTo>
                  <a:pt x="13545" y="16284"/>
                  <a:pt x="12992" y="16049"/>
                  <a:pt x="12302" y="15845"/>
                </a:cubicBezTo>
                <a:cubicBezTo>
                  <a:pt x="11611" y="15640"/>
                  <a:pt x="10830" y="15453"/>
                  <a:pt x="9958" y="15285"/>
                </a:cubicBezTo>
                <a:cubicBezTo>
                  <a:pt x="9086" y="15116"/>
                  <a:pt x="8196" y="14937"/>
                  <a:pt x="7290" y="14746"/>
                </a:cubicBezTo>
                <a:cubicBezTo>
                  <a:pt x="6383" y="14554"/>
                  <a:pt x="5495" y="14343"/>
                  <a:pt x="4623" y="14111"/>
                </a:cubicBezTo>
                <a:cubicBezTo>
                  <a:pt x="3751" y="13878"/>
                  <a:pt x="2969" y="13603"/>
                  <a:pt x="2279" y="13284"/>
                </a:cubicBezTo>
                <a:cubicBezTo>
                  <a:pt x="1588" y="12966"/>
                  <a:pt x="1035" y="12588"/>
                  <a:pt x="621" y="12151"/>
                </a:cubicBezTo>
                <a:cubicBezTo>
                  <a:pt x="207" y="11714"/>
                  <a:pt x="0" y="11195"/>
                  <a:pt x="0" y="10595"/>
                </a:cubicBezTo>
                <a:cubicBezTo>
                  <a:pt x="0" y="9876"/>
                  <a:pt x="358" y="9232"/>
                  <a:pt x="1075" y="8663"/>
                </a:cubicBezTo>
                <a:cubicBezTo>
                  <a:pt x="1790" y="8094"/>
                  <a:pt x="2883" y="7641"/>
                  <a:pt x="4350" y="7304"/>
                </a:cubicBezTo>
                <a:cubicBezTo>
                  <a:pt x="3556" y="6949"/>
                  <a:pt x="2909" y="6528"/>
                  <a:pt x="2408" y="6041"/>
                </a:cubicBezTo>
                <a:cubicBezTo>
                  <a:pt x="1907" y="5554"/>
                  <a:pt x="1658" y="4965"/>
                  <a:pt x="1658" y="4273"/>
                </a:cubicBezTo>
                <a:cubicBezTo>
                  <a:pt x="1658" y="3700"/>
                  <a:pt x="1869" y="3156"/>
                  <a:pt x="2292" y="2642"/>
                </a:cubicBezTo>
                <a:cubicBezTo>
                  <a:pt x="2714" y="2127"/>
                  <a:pt x="3350" y="1675"/>
                  <a:pt x="4195" y="1283"/>
                </a:cubicBezTo>
                <a:cubicBezTo>
                  <a:pt x="5040" y="892"/>
                  <a:pt x="6086" y="580"/>
                  <a:pt x="7329" y="348"/>
                </a:cubicBezTo>
                <a:cubicBezTo>
                  <a:pt x="8573" y="116"/>
                  <a:pt x="10014" y="0"/>
                  <a:pt x="11654" y="0"/>
                </a:cubicBezTo>
                <a:cubicBezTo>
                  <a:pt x="13484" y="0"/>
                  <a:pt x="15155" y="159"/>
                  <a:pt x="16666" y="477"/>
                </a:cubicBezTo>
                <a:cubicBezTo>
                  <a:pt x="18177" y="796"/>
                  <a:pt x="19424" y="1215"/>
                  <a:pt x="20408" y="1734"/>
                </a:cubicBezTo>
                <a:lnTo>
                  <a:pt x="18984" y="2949"/>
                </a:lnTo>
                <a:cubicBezTo>
                  <a:pt x="18811" y="3095"/>
                  <a:pt x="18630" y="3199"/>
                  <a:pt x="18439" y="3263"/>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305" name="AutoShape 65"/>
          <p:cNvSpPr>
            <a:spLocks/>
          </p:cNvSpPr>
          <p:nvPr/>
        </p:nvSpPr>
        <p:spPr bwMode="auto">
          <a:xfrm>
            <a:off x="11607800" y="5710238"/>
            <a:ext cx="965200" cy="965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16" y="7199"/>
                </a:moveTo>
                <a:lnTo>
                  <a:pt x="7739" y="7199"/>
                </a:lnTo>
                <a:lnTo>
                  <a:pt x="7739" y="21600"/>
                </a:lnTo>
                <a:lnTo>
                  <a:pt x="12016" y="21600"/>
                </a:lnTo>
                <a:cubicBezTo>
                  <a:pt x="12016" y="21600"/>
                  <a:pt x="12016" y="16259"/>
                  <a:pt x="12016" y="14041"/>
                </a:cubicBezTo>
                <a:cubicBezTo>
                  <a:pt x="12016" y="12016"/>
                  <a:pt x="12948" y="10810"/>
                  <a:pt x="14733" y="10810"/>
                </a:cubicBezTo>
                <a:cubicBezTo>
                  <a:pt x="16373" y="10810"/>
                  <a:pt x="17161" y="11967"/>
                  <a:pt x="17161" y="14041"/>
                </a:cubicBezTo>
                <a:cubicBezTo>
                  <a:pt x="17161" y="16113"/>
                  <a:pt x="17161" y="21600"/>
                  <a:pt x="17161" y="21600"/>
                </a:cubicBezTo>
                <a:lnTo>
                  <a:pt x="21600" y="21600"/>
                </a:lnTo>
                <a:cubicBezTo>
                  <a:pt x="21600" y="21600"/>
                  <a:pt x="21600" y="16339"/>
                  <a:pt x="21600" y="12481"/>
                </a:cubicBezTo>
                <a:cubicBezTo>
                  <a:pt x="21600" y="8624"/>
                  <a:pt x="19412" y="6760"/>
                  <a:pt x="16357" y="6760"/>
                </a:cubicBezTo>
                <a:cubicBezTo>
                  <a:pt x="13301" y="6760"/>
                  <a:pt x="12016" y="9139"/>
                  <a:pt x="12016" y="9139"/>
                </a:cubicBezTo>
                <a:lnTo>
                  <a:pt x="12016" y="7199"/>
                </a:lnTo>
                <a:cubicBezTo>
                  <a:pt x="12016" y="7199"/>
                  <a:pt x="12016" y="7199"/>
                  <a:pt x="12016" y="7199"/>
                </a:cubicBezTo>
                <a:close/>
                <a:moveTo>
                  <a:pt x="4887" y="7199"/>
                </a:moveTo>
                <a:lnTo>
                  <a:pt x="428" y="7199"/>
                </a:lnTo>
                <a:lnTo>
                  <a:pt x="428" y="21600"/>
                </a:lnTo>
                <a:lnTo>
                  <a:pt x="4887" y="21600"/>
                </a:lnTo>
                <a:cubicBezTo>
                  <a:pt x="4887" y="21600"/>
                  <a:pt x="4887" y="7199"/>
                  <a:pt x="4887" y="7199"/>
                </a:cubicBezTo>
                <a:close/>
                <a:moveTo>
                  <a:pt x="5273" y="2656"/>
                </a:moveTo>
                <a:cubicBezTo>
                  <a:pt x="5273" y="4124"/>
                  <a:pt x="4093" y="5314"/>
                  <a:pt x="2636" y="5314"/>
                </a:cubicBezTo>
                <a:cubicBezTo>
                  <a:pt x="1180" y="5314"/>
                  <a:pt x="0" y="4124"/>
                  <a:pt x="0" y="2656"/>
                </a:cubicBezTo>
                <a:cubicBezTo>
                  <a:pt x="0" y="1189"/>
                  <a:pt x="1180" y="0"/>
                  <a:pt x="2636" y="0"/>
                </a:cubicBezTo>
                <a:cubicBezTo>
                  <a:pt x="4093" y="0"/>
                  <a:pt x="5273" y="1189"/>
                  <a:pt x="5273" y="265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pic>
        <p:nvPicPr>
          <p:cNvPr id="70" name="Picture 6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76364" y="2043112"/>
            <a:ext cx="1349375" cy="1349375"/>
          </a:xfrm>
          <a:prstGeom prst="rect">
            <a:avLst/>
          </a:prstGeom>
        </p:spPr>
      </p:pic>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19810" name="AutoShape 2"/>
          <p:cNvSpPr>
            <a:spLocks/>
          </p:cNvSpPr>
          <p:nvPr/>
        </p:nvSpPr>
        <p:spPr bwMode="auto">
          <a:xfrm>
            <a:off x="526704" y="377280"/>
            <a:ext cx="127381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smtClean="0">
                <a:solidFill>
                  <a:srgbClr val="FFFFFF"/>
                </a:solidFill>
                <a:latin typeface="Aleo" panose="020F0502020204030203" pitchFamily="34" charset="0"/>
                <a:ea typeface="Aleo Regular" charset="0"/>
                <a:cs typeface="Aleo Regular" charset="0"/>
                <a:sym typeface="Aleo Regular" charset="0"/>
              </a:rPr>
              <a:t>“</a:t>
            </a:r>
            <a:r>
              <a:rPr lang="en-US" sz="9200" b="1" dirty="0" smtClean="0">
                <a:solidFill>
                  <a:srgbClr val="FFFFFF"/>
                </a:solidFill>
                <a:latin typeface="Aleo" panose="020F0502020204030203" pitchFamily="34" charset="0"/>
                <a:ea typeface="Aleo Regular" charset="0"/>
                <a:cs typeface="Aleo Regular" charset="0"/>
                <a:sym typeface="Aleo Regular" charset="0"/>
              </a:rPr>
              <a:t>My</a:t>
            </a:r>
            <a:r>
              <a:rPr lang="en-US" sz="9200" b="1" dirty="0" smtClean="0">
                <a:solidFill>
                  <a:srgbClr val="FFFFFF"/>
                </a:solidFill>
                <a:latin typeface="Aleo" panose="020F0502020204030203" pitchFamily="34" charset="0"/>
                <a:ea typeface="Aleo Regular" charset="0"/>
                <a:cs typeface="Aleo Regular" charset="0"/>
                <a:sym typeface="Aleo Regular" charset="0"/>
              </a:rPr>
              <a:t> </a:t>
            </a:r>
            <a:r>
              <a:rPr lang="en-US" sz="9200" b="1" dirty="0" smtClean="0">
                <a:solidFill>
                  <a:srgbClr val="FFFFFF"/>
                </a:solidFill>
                <a:latin typeface="Aleo" panose="020F0502020204030203" pitchFamily="34" charset="0"/>
                <a:ea typeface="Aleo Regular" charset="0"/>
                <a:cs typeface="Aleo Regular" charset="0"/>
                <a:sym typeface="Aleo Regular" charset="0"/>
              </a:rPr>
              <a:t>dog is part of </a:t>
            </a:r>
            <a:r>
              <a:rPr lang="en-US" sz="9200" b="1" dirty="0" smtClean="0">
                <a:solidFill>
                  <a:srgbClr val="FFFFFF"/>
                </a:solidFill>
                <a:latin typeface="Aleo" panose="020F0502020204030203" pitchFamily="34" charset="0"/>
                <a:ea typeface="Aleo Regular" charset="0"/>
                <a:cs typeface="Aleo Regular" charset="0"/>
                <a:sym typeface="Aleo Regular" charset="0"/>
              </a:rPr>
              <a:t>my</a:t>
            </a:r>
            <a:r>
              <a:rPr lang="en-US" sz="9200" b="1" dirty="0" smtClean="0">
                <a:solidFill>
                  <a:srgbClr val="FFFFFF"/>
                </a:solidFill>
                <a:latin typeface="Aleo" panose="020F0502020204030203" pitchFamily="34" charset="0"/>
                <a:ea typeface="Aleo Regular" charset="0"/>
                <a:cs typeface="Aleo Regular" charset="0"/>
                <a:sym typeface="Aleo Regular" charset="0"/>
              </a:rPr>
              <a:t> family…”</a:t>
            </a:r>
            <a:endParaRPr lang="en-US" dirty="0"/>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59081">
            <a:off x="1886760" y="666444"/>
            <a:ext cx="5066666" cy="7428571"/>
          </a:xfrm>
          <a:prstGeom prst="rect">
            <a:avLst/>
          </a:prstGeom>
        </p:spPr>
      </p:pic>
      <p:sp>
        <p:nvSpPr>
          <p:cNvPr id="8" name="AutoShape 2"/>
          <p:cNvSpPr>
            <a:spLocks/>
          </p:cNvSpPr>
          <p:nvPr/>
        </p:nvSpPr>
        <p:spPr bwMode="auto">
          <a:xfrm>
            <a:off x="10823848" y="9738320"/>
            <a:ext cx="127381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r"/>
            <a:r>
              <a:rPr lang="en-US" sz="9200" b="1" dirty="0" smtClean="0">
                <a:solidFill>
                  <a:srgbClr val="FFFFFF"/>
                </a:solidFill>
                <a:latin typeface="Aleo" panose="020F0502020204030203" pitchFamily="34" charset="0"/>
                <a:ea typeface="Aleo Regular" charset="0"/>
                <a:cs typeface="Aleo Regular" charset="0"/>
                <a:sym typeface="Aleo Regular" charset="0"/>
              </a:rPr>
              <a:t>“but whe</a:t>
            </a:r>
            <a:r>
              <a:rPr lang="en-US" sz="9200" b="1" dirty="0" smtClean="0">
                <a:solidFill>
                  <a:srgbClr val="FFFFFF"/>
                </a:solidFill>
                <a:latin typeface="Aleo" panose="020F0502020204030203" pitchFamily="34" charset="0"/>
                <a:ea typeface="Aleo Regular" charset="0"/>
                <a:cs typeface="Aleo Regular" charset="0"/>
                <a:sym typeface="Aleo Regular" charset="0"/>
              </a:rPr>
              <a:t>re can I take him?”</a:t>
            </a:r>
            <a:endParaRPr lang="en-US" dirty="0"/>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AutoShape 1"/>
          <p:cNvSpPr>
            <a:spLocks/>
          </p:cNvSpPr>
          <p:nvPr/>
        </p:nvSpPr>
        <p:spPr bwMode="auto">
          <a:xfrm>
            <a:off x="10280650" y="3632200"/>
            <a:ext cx="3871913" cy="44688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6BC7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3970" name="AutoShape 2"/>
          <p:cNvSpPr>
            <a:spLocks/>
          </p:cNvSpPr>
          <p:nvPr/>
        </p:nvSpPr>
        <p:spPr bwMode="auto">
          <a:xfrm>
            <a:off x="11131550" y="5260975"/>
            <a:ext cx="3009900" cy="2546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670" y="0"/>
                </a:moveTo>
                <a:lnTo>
                  <a:pt x="21547" y="4883"/>
                </a:lnTo>
                <a:lnTo>
                  <a:pt x="21599" y="14525"/>
                </a:lnTo>
                <a:lnTo>
                  <a:pt x="11329" y="21599"/>
                </a:lnTo>
                <a:lnTo>
                  <a:pt x="0" y="10831"/>
                </a:lnTo>
                <a:lnTo>
                  <a:pt x="7623" y="16090"/>
                </a:lnTo>
                <a:lnTo>
                  <a:pt x="15720" y="10391"/>
                </a:lnTo>
                <a:lnTo>
                  <a:pt x="15670" y="0"/>
                </a:lnTo>
                <a:close/>
              </a:path>
            </a:pathLst>
          </a:custGeom>
          <a:solidFill>
            <a:srgbClr val="4CA79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3971" name="AutoShape 3"/>
          <p:cNvSpPr>
            <a:spLocks/>
          </p:cNvSpPr>
          <p:nvPr/>
        </p:nvSpPr>
        <p:spPr bwMode="auto">
          <a:xfrm>
            <a:off x="11079163" y="4591050"/>
            <a:ext cx="2236787" cy="255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79D0CB"/>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3972" name="AutoShape 4"/>
          <p:cNvSpPr>
            <a:spLocks/>
          </p:cNvSpPr>
          <p:nvPr/>
        </p:nvSpPr>
        <p:spPr bwMode="auto">
          <a:xfrm>
            <a:off x="17430750" y="3644900"/>
            <a:ext cx="3871913" cy="44688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7B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3973" name="AutoShape 5"/>
          <p:cNvSpPr>
            <a:spLocks/>
          </p:cNvSpPr>
          <p:nvPr/>
        </p:nvSpPr>
        <p:spPr bwMode="auto">
          <a:xfrm>
            <a:off x="18281650" y="5273675"/>
            <a:ext cx="3009900" cy="2546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670" y="0"/>
                </a:moveTo>
                <a:lnTo>
                  <a:pt x="21547" y="4883"/>
                </a:lnTo>
                <a:lnTo>
                  <a:pt x="21599" y="14525"/>
                </a:lnTo>
                <a:lnTo>
                  <a:pt x="11329" y="21599"/>
                </a:lnTo>
                <a:lnTo>
                  <a:pt x="0" y="10831"/>
                </a:lnTo>
                <a:lnTo>
                  <a:pt x="7623" y="16090"/>
                </a:lnTo>
                <a:lnTo>
                  <a:pt x="15720" y="10391"/>
                </a:lnTo>
                <a:lnTo>
                  <a:pt x="15670" y="0"/>
                </a:lnTo>
                <a:close/>
              </a:path>
            </a:pathLst>
          </a:custGeom>
          <a:solidFill>
            <a:srgbClr val="64305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3974" name="AutoShape 6"/>
          <p:cNvSpPr>
            <a:spLocks/>
          </p:cNvSpPr>
          <p:nvPr/>
        </p:nvSpPr>
        <p:spPr bwMode="auto">
          <a:xfrm>
            <a:off x="18229263" y="4616450"/>
            <a:ext cx="2236787" cy="255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87437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3975" name="AutoShape 7"/>
          <p:cNvSpPr>
            <a:spLocks/>
          </p:cNvSpPr>
          <p:nvPr/>
        </p:nvSpPr>
        <p:spPr bwMode="auto">
          <a:xfrm>
            <a:off x="3225800" y="3683000"/>
            <a:ext cx="3871913" cy="44688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600"/>
                </a:lnTo>
                <a:lnTo>
                  <a:pt x="0" y="16199"/>
                </a:lnTo>
                <a:lnTo>
                  <a:pt x="0" y="5400"/>
                </a:lnTo>
                <a:close/>
              </a:path>
            </a:pathLst>
          </a:custGeom>
          <a:solidFill>
            <a:srgbClr val="ECA43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3976" name="AutoShape 8"/>
          <p:cNvSpPr>
            <a:spLocks/>
          </p:cNvSpPr>
          <p:nvPr/>
        </p:nvSpPr>
        <p:spPr bwMode="auto">
          <a:xfrm>
            <a:off x="4076700" y="5311775"/>
            <a:ext cx="3009900" cy="2546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670" y="0"/>
                </a:moveTo>
                <a:lnTo>
                  <a:pt x="21547" y="4883"/>
                </a:lnTo>
                <a:lnTo>
                  <a:pt x="21599" y="14525"/>
                </a:lnTo>
                <a:lnTo>
                  <a:pt x="11329" y="21599"/>
                </a:lnTo>
                <a:lnTo>
                  <a:pt x="0" y="10831"/>
                </a:lnTo>
                <a:lnTo>
                  <a:pt x="7623" y="16090"/>
                </a:lnTo>
                <a:lnTo>
                  <a:pt x="15720" y="10391"/>
                </a:lnTo>
                <a:lnTo>
                  <a:pt x="15670" y="0"/>
                </a:lnTo>
                <a:close/>
              </a:path>
            </a:pathLst>
          </a:custGeom>
          <a:solidFill>
            <a:srgbClr val="E5921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3977" name="AutoShape 9"/>
          <p:cNvSpPr>
            <a:spLocks/>
          </p:cNvSpPr>
          <p:nvPr/>
        </p:nvSpPr>
        <p:spPr bwMode="auto">
          <a:xfrm>
            <a:off x="4024313" y="4641850"/>
            <a:ext cx="2236787" cy="255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EDB46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3978" name="AutoShape 10"/>
          <p:cNvSpPr>
            <a:spLocks/>
          </p:cNvSpPr>
          <p:nvPr/>
        </p:nvSpPr>
        <p:spPr bwMode="auto">
          <a:xfrm>
            <a:off x="1879600" y="8902700"/>
            <a:ext cx="6540500" cy="2895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t" anchorCtr="0"/>
          <a:lstStyle/>
          <a:p>
            <a:r>
              <a:rPr lang="en-US" sz="36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Where can I take my dog and have a coffee or bite to eat?</a:t>
            </a:r>
            <a:endParaRPr lang="en-US" dirty="0"/>
          </a:p>
        </p:txBody>
      </p:sp>
      <p:sp>
        <p:nvSpPr>
          <p:cNvPr id="83979" name="AutoShape 11"/>
          <p:cNvSpPr>
            <a:spLocks/>
          </p:cNvSpPr>
          <p:nvPr/>
        </p:nvSpPr>
        <p:spPr bwMode="auto">
          <a:xfrm>
            <a:off x="16891000" y="8902700"/>
            <a:ext cx="4940300" cy="2895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t" anchorCtr="0"/>
          <a:lstStyle/>
          <a:p>
            <a:r>
              <a:rPr lang="en-US" sz="36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Where can I get the best deals on products for my dog?</a:t>
            </a:r>
            <a:endParaRPr lang="en-US" dirty="0"/>
          </a:p>
        </p:txBody>
      </p:sp>
      <p:sp>
        <p:nvSpPr>
          <p:cNvPr id="83980" name="AutoShape 12"/>
          <p:cNvSpPr>
            <a:spLocks/>
          </p:cNvSpPr>
          <p:nvPr/>
        </p:nvSpPr>
        <p:spPr bwMode="auto">
          <a:xfrm>
            <a:off x="8978900" y="8902700"/>
            <a:ext cx="6540500" cy="2336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t" anchorCtr="0"/>
          <a:lstStyle/>
          <a:p>
            <a:r>
              <a:rPr lang="en-US" sz="36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Where are the best places to walk my dog and meet other dog owners?</a:t>
            </a:r>
            <a:endParaRPr lang="en-US" dirty="0"/>
          </a:p>
        </p:txBody>
      </p:sp>
      <p:sp>
        <p:nvSpPr>
          <p:cNvPr id="83981" name="AutoShape 13"/>
          <p:cNvSpPr>
            <a:spLocks/>
          </p:cNvSpPr>
          <p:nvPr/>
        </p:nvSpPr>
        <p:spPr bwMode="auto">
          <a:xfrm>
            <a:off x="1379538" y="844550"/>
            <a:ext cx="12900694"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smtClean="0">
                <a:solidFill>
                  <a:srgbClr val="4D4D4D"/>
                </a:solidFill>
                <a:latin typeface="Aleo" panose="020F0502020204030203" pitchFamily="34" charset="0"/>
                <a:ea typeface="Aleo Regular" charset="0"/>
                <a:cs typeface="Aleo Regular" charset="0"/>
                <a:sym typeface="Aleo Regular" charset="0"/>
              </a:rPr>
              <a:t>Where can </a:t>
            </a:r>
            <a:r>
              <a:rPr lang="en-US" sz="9200" b="1" dirty="0" smtClean="0">
                <a:solidFill>
                  <a:srgbClr val="4D4D4D"/>
                </a:solidFill>
                <a:latin typeface="Aleo" panose="020F0502020204030203" pitchFamily="34" charset="0"/>
                <a:ea typeface="Aleo Regular" charset="0"/>
                <a:cs typeface="Aleo Regular" charset="0"/>
                <a:sym typeface="Aleo Regular" charset="0"/>
              </a:rPr>
              <a:t>I?</a:t>
            </a:r>
            <a:endParaRPr lang="en-US" dirty="0"/>
          </a:p>
        </p:txBody>
      </p:sp>
      <p:sp>
        <p:nvSpPr>
          <p:cNvPr id="83982" name="AutoShape 14"/>
          <p:cNvSpPr>
            <a:spLocks/>
          </p:cNvSpPr>
          <p:nvPr/>
        </p:nvSpPr>
        <p:spPr bwMode="auto">
          <a:xfrm>
            <a:off x="4464050" y="5207000"/>
            <a:ext cx="1371600" cy="1308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403" y="0"/>
                </a:moveTo>
                <a:lnTo>
                  <a:pt x="17069" y="4695"/>
                </a:lnTo>
                <a:lnTo>
                  <a:pt x="17069" y="5650"/>
                </a:lnTo>
                <a:cubicBezTo>
                  <a:pt x="17069" y="6657"/>
                  <a:pt x="16290" y="7475"/>
                  <a:pt x="15330" y="7475"/>
                </a:cubicBezTo>
                <a:cubicBezTo>
                  <a:pt x="14370" y="7475"/>
                  <a:pt x="13592" y="6657"/>
                  <a:pt x="13592" y="5650"/>
                </a:cubicBezTo>
                <a:lnTo>
                  <a:pt x="13592" y="4695"/>
                </a:lnTo>
                <a:lnTo>
                  <a:pt x="13588" y="4695"/>
                </a:lnTo>
                <a:lnTo>
                  <a:pt x="12654" y="0"/>
                </a:lnTo>
                <a:cubicBezTo>
                  <a:pt x="12654" y="0"/>
                  <a:pt x="14403" y="0"/>
                  <a:pt x="14403" y="0"/>
                </a:cubicBezTo>
                <a:close/>
                <a:moveTo>
                  <a:pt x="12534" y="4695"/>
                </a:moveTo>
                <a:lnTo>
                  <a:pt x="12538" y="4695"/>
                </a:lnTo>
                <a:lnTo>
                  <a:pt x="12538" y="5650"/>
                </a:lnTo>
                <a:cubicBezTo>
                  <a:pt x="12538" y="6657"/>
                  <a:pt x="11760" y="7475"/>
                  <a:pt x="10799" y="7475"/>
                </a:cubicBezTo>
                <a:cubicBezTo>
                  <a:pt x="9839" y="7475"/>
                  <a:pt x="9061" y="6657"/>
                  <a:pt x="9061" y="5650"/>
                </a:cubicBezTo>
                <a:lnTo>
                  <a:pt x="9061" y="4695"/>
                </a:lnTo>
                <a:lnTo>
                  <a:pt x="9065" y="4695"/>
                </a:lnTo>
                <a:lnTo>
                  <a:pt x="9942" y="0"/>
                </a:lnTo>
                <a:lnTo>
                  <a:pt x="11657" y="0"/>
                </a:lnTo>
                <a:cubicBezTo>
                  <a:pt x="11657" y="0"/>
                  <a:pt x="12534" y="4695"/>
                  <a:pt x="12534" y="4695"/>
                </a:cubicBezTo>
                <a:close/>
                <a:moveTo>
                  <a:pt x="21600" y="4695"/>
                </a:moveTo>
                <a:lnTo>
                  <a:pt x="21600" y="5650"/>
                </a:lnTo>
                <a:cubicBezTo>
                  <a:pt x="21600" y="6657"/>
                  <a:pt x="20821" y="7475"/>
                  <a:pt x="19861" y="7475"/>
                </a:cubicBezTo>
                <a:cubicBezTo>
                  <a:pt x="18901" y="7475"/>
                  <a:pt x="18122" y="6657"/>
                  <a:pt x="18122" y="5650"/>
                </a:cubicBezTo>
                <a:lnTo>
                  <a:pt x="18122" y="4695"/>
                </a:lnTo>
                <a:lnTo>
                  <a:pt x="15401" y="0"/>
                </a:lnTo>
                <a:lnTo>
                  <a:pt x="17213" y="0"/>
                </a:lnTo>
                <a:cubicBezTo>
                  <a:pt x="17213" y="0"/>
                  <a:pt x="21600" y="4695"/>
                  <a:pt x="21600" y="4695"/>
                </a:cubicBezTo>
                <a:close/>
                <a:moveTo>
                  <a:pt x="6198" y="0"/>
                </a:moveTo>
                <a:lnTo>
                  <a:pt x="3477" y="4695"/>
                </a:lnTo>
                <a:lnTo>
                  <a:pt x="3477" y="5650"/>
                </a:lnTo>
                <a:cubicBezTo>
                  <a:pt x="3477" y="6657"/>
                  <a:pt x="2698" y="7475"/>
                  <a:pt x="1738" y="7475"/>
                </a:cubicBezTo>
                <a:cubicBezTo>
                  <a:pt x="778" y="7475"/>
                  <a:pt x="0" y="6657"/>
                  <a:pt x="0" y="5650"/>
                </a:cubicBezTo>
                <a:lnTo>
                  <a:pt x="0" y="4695"/>
                </a:lnTo>
                <a:lnTo>
                  <a:pt x="4386" y="0"/>
                </a:lnTo>
                <a:cubicBezTo>
                  <a:pt x="4386" y="0"/>
                  <a:pt x="6198" y="0"/>
                  <a:pt x="6198" y="0"/>
                </a:cubicBezTo>
                <a:close/>
                <a:moveTo>
                  <a:pt x="8945" y="0"/>
                </a:moveTo>
                <a:lnTo>
                  <a:pt x="8012" y="4695"/>
                </a:lnTo>
                <a:lnTo>
                  <a:pt x="8007" y="4695"/>
                </a:lnTo>
                <a:lnTo>
                  <a:pt x="8007" y="5650"/>
                </a:lnTo>
                <a:cubicBezTo>
                  <a:pt x="8007" y="6657"/>
                  <a:pt x="7229" y="7475"/>
                  <a:pt x="6269" y="7475"/>
                </a:cubicBezTo>
                <a:cubicBezTo>
                  <a:pt x="5309" y="7475"/>
                  <a:pt x="4530" y="6657"/>
                  <a:pt x="4530" y="5650"/>
                </a:cubicBezTo>
                <a:lnTo>
                  <a:pt x="4530" y="4695"/>
                </a:lnTo>
                <a:lnTo>
                  <a:pt x="7196" y="0"/>
                </a:lnTo>
                <a:cubicBezTo>
                  <a:pt x="7196" y="0"/>
                  <a:pt x="8945" y="0"/>
                  <a:pt x="8945" y="0"/>
                </a:cubicBezTo>
                <a:close/>
                <a:moveTo>
                  <a:pt x="1579" y="8667"/>
                </a:moveTo>
                <a:lnTo>
                  <a:pt x="1579" y="21600"/>
                </a:lnTo>
                <a:lnTo>
                  <a:pt x="9043" y="21600"/>
                </a:lnTo>
                <a:lnTo>
                  <a:pt x="9043" y="19398"/>
                </a:lnTo>
                <a:lnTo>
                  <a:pt x="3676" y="19398"/>
                </a:lnTo>
                <a:lnTo>
                  <a:pt x="3676" y="10868"/>
                </a:lnTo>
                <a:lnTo>
                  <a:pt x="17975" y="10868"/>
                </a:lnTo>
                <a:lnTo>
                  <a:pt x="17973" y="21600"/>
                </a:lnTo>
                <a:lnTo>
                  <a:pt x="20073" y="21600"/>
                </a:lnTo>
                <a:lnTo>
                  <a:pt x="20073" y="8667"/>
                </a:lnTo>
                <a:cubicBezTo>
                  <a:pt x="20073" y="8667"/>
                  <a:pt x="1579" y="8667"/>
                  <a:pt x="1579" y="8667"/>
                </a:cubicBezTo>
                <a:close/>
                <a:moveTo>
                  <a:pt x="16400" y="12556"/>
                </a:moveTo>
                <a:lnTo>
                  <a:pt x="16400" y="21600"/>
                </a:lnTo>
                <a:lnTo>
                  <a:pt x="10616" y="21600"/>
                </a:lnTo>
                <a:lnTo>
                  <a:pt x="10616" y="12556"/>
                </a:lnTo>
                <a:cubicBezTo>
                  <a:pt x="10616" y="12556"/>
                  <a:pt x="16400" y="12556"/>
                  <a:pt x="16400" y="1255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3984" name="AutoShape 16"/>
          <p:cNvSpPr>
            <a:spLocks/>
          </p:cNvSpPr>
          <p:nvPr/>
        </p:nvSpPr>
        <p:spPr bwMode="auto">
          <a:xfrm>
            <a:off x="19583400" y="5956300"/>
            <a:ext cx="247650" cy="387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8379"/>
                </a:moveTo>
                <a:lnTo>
                  <a:pt x="14363" y="21599"/>
                </a:lnTo>
                <a:lnTo>
                  <a:pt x="21600" y="17431"/>
                </a:lnTo>
                <a:lnTo>
                  <a:pt x="21600" y="1705"/>
                </a:lnTo>
                <a:lnTo>
                  <a:pt x="6369" y="0"/>
                </a:lnTo>
                <a:lnTo>
                  <a:pt x="0" y="3410"/>
                </a:lnTo>
                <a:cubicBezTo>
                  <a:pt x="0" y="3410"/>
                  <a:pt x="0" y="18379"/>
                  <a:pt x="0" y="18379"/>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3985" name="AutoShape 17"/>
          <p:cNvSpPr>
            <a:spLocks/>
          </p:cNvSpPr>
          <p:nvPr/>
        </p:nvSpPr>
        <p:spPr bwMode="auto">
          <a:xfrm>
            <a:off x="18896013" y="5854700"/>
            <a:ext cx="120650" cy="131763"/>
          </a:xfrm>
          <a:custGeom>
            <a:avLst/>
            <a:gdLst>
              <a:gd name="T0" fmla="+- 0 10444 416"/>
              <a:gd name="T1" fmla="*/ T0 w 20056"/>
              <a:gd name="T2" fmla="+- 0 10938 276"/>
              <a:gd name="T3" fmla="*/ 10938 h 21324"/>
              <a:gd name="T4" fmla="+- 0 10444 416"/>
              <a:gd name="T5" fmla="*/ T4 w 20056"/>
              <a:gd name="T6" fmla="+- 0 10938 276"/>
              <a:gd name="T7" fmla="*/ 10938 h 21324"/>
              <a:gd name="T8" fmla="+- 0 10444 416"/>
              <a:gd name="T9" fmla="*/ T8 w 20056"/>
              <a:gd name="T10" fmla="+- 0 10938 276"/>
              <a:gd name="T11" fmla="*/ 10938 h 21324"/>
              <a:gd name="T12" fmla="+- 0 10444 416"/>
              <a:gd name="T13" fmla="*/ T12 w 20056"/>
              <a:gd name="T14" fmla="+- 0 10938 276"/>
              <a:gd name="T15" fmla="*/ 10938 h 21324"/>
            </a:gdLst>
            <a:ahLst/>
            <a:cxnLst>
              <a:cxn ang="0">
                <a:pos x="T1" y="T3"/>
              </a:cxn>
              <a:cxn ang="0">
                <a:pos x="T5" y="T7"/>
              </a:cxn>
              <a:cxn ang="0">
                <a:pos x="T9" y="T11"/>
              </a:cxn>
              <a:cxn ang="0">
                <a:pos x="T13" y="T15"/>
              </a:cxn>
            </a:cxnLst>
            <a:rect l="0" t="0" r="r" b="b"/>
            <a:pathLst>
              <a:path w="20056" h="21324">
                <a:moveTo>
                  <a:pt x="20009" y="16389"/>
                </a:moveTo>
                <a:cubicBezTo>
                  <a:pt x="20009" y="16389"/>
                  <a:pt x="21183" y="-276"/>
                  <a:pt x="11674" y="3"/>
                </a:cubicBezTo>
                <a:cubicBezTo>
                  <a:pt x="2164" y="280"/>
                  <a:pt x="-416" y="10920"/>
                  <a:pt x="51" y="21323"/>
                </a:cubicBezTo>
              </a:path>
            </a:pathLst>
          </a:custGeom>
          <a:noFill/>
          <a:ln w="9525"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3986" name="AutoShape 18"/>
          <p:cNvSpPr>
            <a:spLocks/>
          </p:cNvSpPr>
          <p:nvPr/>
        </p:nvSpPr>
        <p:spPr bwMode="auto">
          <a:xfrm>
            <a:off x="19645313" y="5853113"/>
            <a:ext cx="155575" cy="173037"/>
          </a:xfrm>
          <a:custGeom>
            <a:avLst/>
            <a:gdLst>
              <a:gd name="T0" fmla="+- 0 11155 1127"/>
              <a:gd name="T1" fmla="*/ T0 w 20056"/>
              <a:gd name="T2" fmla="+- 0 10937 274"/>
              <a:gd name="T3" fmla="*/ 10937 h 21326"/>
              <a:gd name="T4" fmla="+- 0 11155 1127"/>
              <a:gd name="T5" fmla="*/ T4 w 20056"/>
              <a:gd name="T6" fmla="+- 0 10937 274"/>
              <a:gd name="T7" fmla="*/ 10937 h 21326"/>
              <a:gd name="T8" fmla="+- 0 11155 1127"/>
              <a:gd name="T9" fmla="*/ T8 w 20056"/>
              <a:gd name="T10" fmla="+- 0 10937 274"/>
              <a:gd name="T11" fmla="*/ 10937 h 21326"/>
              <a:gd name="T12" fmla="+- 0 11155 1127"/>
              <a:gd name="T13" fmla="*/ T12 w 20056"/>
              <a:gd name="T14" fmla="+- 0 10937 274"/>
              <a:gd name="T15" fmla="*/ 10937 h 21326"/>
            </a:gdLst>
            <a:ahLst/>
            <a:cxnLst>
              <a:cxn ang="0">
                <a:pos x="T1" y="T3"/>
              </a:cxn>
              <a:cxn ang="0">
                <a:pos x="T5" y="T7"/>
              </a:cxn>
              <a:cxn ang="0">
                <a:pos x="T9" y="T11"/>
              </a:cxn>
              <a:cxn ang="0">
                <a:pos x="T13" y="T15"/>
              </a:cxn>
            </a:cxnLst>
            <a:rect l="0" t="0" r="r" b="b"/>
            <a:pathLst>
              <a:path w="20056" h="21326">
                <a:moveTo>
                  <a:pt x="46" y="16390"/>
                </a:moveTo>
                <a:cubicBezTo>
                  <a:pt x="46" y="16390"/>
                  <a:pt x="-1127" y="-274"/>
                  <a:pt x="8380" y="3"/>
                </a:cubicBezTo>
                <a:cubicBezTo>
                  <a:pt x="17890" y="284"/>
                  <a:pt x="20473" y="10920"/>
                  <a:pt x="20003" y="21325"/>
                </a:cubicBezTo>
              </a:path>
            </a:pathLst>
          </a:custGeom>
          <a:noFill/>
          <a:ln w="9525"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3987" name="AutoShape 19"/>
          <p:cNvSpPr>
            <a:spLocks/>
          </p:cNvSpPr>
          <p:nvPr/>
        </p:nvSpPr>
        <p:spPr bwMode="auto">
          <a:xfrm>
            <a:off x="18884900" y="5334000"/>
            <a:ext cx="895350" cy="12239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394" y="8259"/>
                </a:moveTo>
                <a:lnTo>
                  <a:pt x="15732" y="501"/>
                </a:lnTo>
                <a:lnTo>
                  <a:pt x="15712" y="507"/>
                </a:lnTo>
                <a:cubicBezTo>
                  <a:pt x="15434" y="201"/>
                  <a:pt x="14960" y="0"/>
                  <a:pt x="14420" y="0"/>
                </a:cubicBezTo>
                <a:cubicBezTo>
                  <a:pt x="14370" y="0"/>
                  <a:pt x="14321" y="2"/>
                  <a:pt x="14271" y="5"/>
                </a:cubicBezTo>
                <a:cubicBezTo>
                  <a:pt x="14270" y="3"/>
                  <a:pt x="14268" y="0"/>
                  <a:pt x="14267" y="0"/>
                </a:cubicBezTo>
                <a:lnTo>
                  <a:pt x="7488" y="0"/>
                </a:lnTo>
                <a:cubicBezTo>
                  <a:pt x="7464" y="0"/>
                  <a:pt x="7442" y="1"/>
                  <a:pt x="7418" y="2"/>
                </a:cubicBezTo>
                <a:cubicBezTo>
                  <a:pt x="7416" y="2"/>
                  <a:pt x="7414" y="8"/>
                  <a:pt x="7411" y="16"/>
                </a:cubicBezTo>
                <a:cubicBezTo>
                  <a:pt x="7328" y="6"/>
                  <a:pt x="7244" y="0"/>
                  <a:pt x="7158" y="0"/>
                </a:cubicBezTo>
                <a:cubicBezTo>
                  <a:pt x="6620" y="0"/>
                  <a:pt x="6148" y="199"/>
                  <a:pt x="5869" y="502"/>
                </a:cubicBezTo>
                <a:lnTo>
                  <a:pt x="5866" y="501"/>
                </a:lnTo>
                <a:lnTo>
                  <a:pt x="5841" y="536"/>
                </a:lnTo>
                <a:cubicBezTo>
                  <a:pt x="5803" y="580"/>
                  <a:pt x="5769" y="627"/>
                  <a:pt x="5739" y="675"/>
                </a:cubicBezTo>
                <a:lnTo>
                  <a:pt x="205" y="8259"/>
                </a:lnTo>
                <a:cubicBezTo>
                  <a:pt x="75" y="8425"/>
                  <a:pt x="0" y="8617"/>
                  <a:pt x="0" y="8821"/>
                </a:cubicBezTo>
                <a:cubicBezTo>
                  <a:pt x="0" y="9448"/>
                  <a:pt x="694" y="9956"/>
                  <a:pt x="1551" y="9956"/>
                </a:cubicBezTo>
                <a:cubicBezTo>
                  <a:pt x="2183" y="9956"/>
                  <a:pt x="2725" y="9679"/>
                  <a:pt x="2967" y="9283"/>
                </a:cubicBezTo>
                <a:lnTo>
                  <a:pt x="6946" y="3951"/>
                </a:lnTo>
                <a:lnTo>
                  <a:pt x="6946" y="20307"/>
                </a:lnTo>
                <a:cubicBezTo>
                  <a:pt x="6946" y="21021"/>
                  <a:pt x="7738" y="21600"/>
                  <a:pt x="8713" y="21600"/>
                </a:cubicBezTo>
                <a:cubicBezTo>
                  <a:pt x="9688" y="21600"/>
                  <a:pt x="10480" y="21021"/>
                  <a:pt x="10480" y="20307"/>
                </a:cubicBezTo>
                <a:lnTo>
                  <a:pt x="10480" y="10587"/>
                </a:lnTo>
                <a:cubicBezTo>
                  <a:pt x="10480" y="10587"/>
                  <a:pt x="10626" y="10482"/>
                  <a:pt x="10886" y="10587"/>
                </a:cubicBezTo>
                <a:lnTo>
                  <a:pt x="10886" y="20307"/>
                </a:lnTo>
                <a:cubicBezTo>
                  <a:pt x="10886" y="21021"/>
                  <a:pt x="11678" y="21600"/>
                  <a:pt x="12653" y="21600"/>
                </a:cubicBezTo>
                <a:cubicBezTo>
                  <a:pt x="13629" y="21600"/>
                  <a:pt x="14420" y="21021"/>
                  <a:pt x="14420" y="20307"/>
                </a:cubicBezTo>
                <a:lnTo>
                  <a:pt x="14420" y="3639"/>
                </a:lnTo>
                <a:lnTo>
                  <a:pt x="18631" y="9283"/>
                </a:lnTo>
                <a:cubicBezTo>
                  <a:pt x="18873" y="9679"/>
                  <a:pt x="19416" y="9956"/>
                  <a:pt x="20048" y="9956"/>
                </a:cubicBezTo>
                <a:cubicBezTo>
                  <a:pt x="20905" y="9956"/>
                  <a:pt x="21599" y="9448"/>
                  <a:pt x="21599" y="8821"/>
                </a:cubicBezTo>
                <a:cubicBezTo>
                  <a:pt x="21599" y="8617"/>
                  <a:pt x="21524" y="8425"/>
                  <a:pt x="21394" y="8259"/>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3988" name="AutoShape 20"/>
          <p:cNvSpPr>
            <a:spLocks/>
          </p:cNvSpPr>
          <p:nvPr/>
        </p:nvSpPr>
        <p:spPr bwMode="auto">
          <a:xfrm>
            <a:off x="18872200" y="5854700"/>
            <a:ext cx="119063" cy="131763"/>
          </a:xfrm>
          <a:custGeom>
            <a:avLst/>
            <a:gdLst>
              <a:gd name="T0" fmla="+- 0 10444 417"/>
              <a:gd name="T1" fmla="*/ T0 w 20054"/>
              <a:gd name="T2" fmla="+- 0 10938 276"/>
              <a:gd name="T3" fmla="*/ 10938 h 21324"/>
              <a:gd name="T4" fmla="+- 0 10444 417"/>
              <a:gd name="T5" fmla="*/ T4 w 20054"/>
              <a:gd name="T6" fmla="+- 0 10938 276"/>
              <a:gd name="T7" fmla="*/ 10938 h 21324"/>
              <a:gd name="T8" fmla="+- 0 10444 417"/>
              <a:gd name="T9" fmla="*/ T8 w 20054"/>
              <a:gd name="T10" fmla="+- 0 10938 276"/>
              <a:gd name="T11" fmla="*/ 10938 h 21324"/>
              <a:gd name="T12" fmla="+- 0 10444 417"/>
              <a:gd name="T13" fmla="*/ T12 w 20054"/>
              <a:gd name="T14" fmla="+- 0 10938 276"/>
              <a:gd name="T15" fmla="*/ 10938 h 21324"/>
            </a:gdLst>
            <a:ahLst/>
            <a:cxnLst>
              <a:cxn ang="0">
                <a:pos x="T1" y="T3"/>
              </a:cxn>
              <a:cxn ang="0">
                <a:pos x="T5" y="T7"/>
              </a:cxn>
              <a:cxn ang="0">
                <a:pos x="T9" y="T11"/>
              </a:cxn>
              <a:cxn ang="0">
                <a:pos x="T13" y="T15"/>
              </a:cxn>
            </a:cxnLst>
            <a:rect l="0" t="0" r="r" b="b"/>
            <a:pathLst>
              <a:path w="20054" h="21324">
                <a:moveTo>
                  <a:pt x="20008" y="16390"/>
                </a:moveTo>
                <a:cubicBezTo>
                  <a:pt x="20008" y="16390"/>
                  <a:pt x="21182" y="-276"/>
                  <a:pt x="11673" y="3"/>
                </a:cubicBezTo>
                <a:cubicBezTo>
                  <a:pt x="2165" y="282"/>
                  <a:pt x="-417" y="10919"/>
                  <a:pt x="52" y="21323"/>
                </a:cubicBezTo>
              </a:path>
            </a:pathLst>
          </a:custGeom>
          <a:noFill/>
          <a:ln w="9525"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3989" name="AutoShape 21"/>
          <p:cNvSpPr>
            <a:spLocks/>
          </p:cNvSpPr>
          <p:nvPr/>
        </p:nvSpPr>
        <p:spPr bwMode="auto">
          <a:xfrm>
            <a:off x="18859500" y="5918200"/>
            <a:ext cx="185738" cy="290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8378"/>
                </a:moveTo>
                <a:lnTo>
                  <a:pt x="7235" y="21600"/>
                </a:lnTo>
                <a:lnTo>
                  <a:pt x="0" y="17431"/>
                </a:lnTo>
                <a:lnTo>
                  <a:pt x="0" y="1705"/>
                </a:lnTo>
                <a:lnTo>
                  <a:pt x="15230" y="0"/>
                </a:lnTo>
                <a:lnTo>
                  <a:pt x="21600" y="3410"/>
                </a:lnTo>
                <a:cubicBezTo>
                  <a:pt x="21600" y="3410"/>
                  <a:pt x="21600" y="18378"/>
                  <a:pt x="21600" y="18378"/>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3990" name="AutoShape 22"/>
          <p:cNvSpPr>
            <a:spLocks/>
          </p:cNvSpPr>
          <p:nvPr/>
        </p:nvSpPr>
        <p:spPr bwMode="auto">
          <a:xfrm>
            <a:off x="19202400" y="5067300"/>
            <a:ext cx="249238" cy="2492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1" y="21600"/>
                </a:moveTo>
                <a:cubicBezTo>
                  <a:pt x="16764" y="21600"/>
                  <a:pt x="21600" y="16767"/>
                  <a:pt x="21600" y="10800"/>
                </a:cubicBezTo>
                <a:cubicBezTo>
                  <a:pt x="21600" y="4836"/>
                  <a:pt x="16764" y="0"/>
                  <a:pt x="10801" y="0"/>
                </a:cubicBezTo>
                <a:cubicBezTo>
                  <a:pt x="4836" y="0"/>
                  <a:pt x="0" y="4836"/>
                  <a:pt x="0" y="10800"/>
                </a:cubicBezTo>
                <a:cubicBezTo>
                  <a:pt x="0" y="16767"/>
                  <a:pt x="4836" y="21600"/>
                  <a:pt x="10801" y="2160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27904" y="4963152"/>
            <a:ext cx="1764884" cy="1764884"/>
          </a:xfrm>
          <a:prstGeom prst="rect">
            <a:avLst/>
          </a:prstGeom>
        </p:spPr>
      </p:pic>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77" name="AutoShape 13"/>
          <p:cNvSpPr>
            <a:spLocks/>
          </p:cNvSpPr>
          <p:nvPr/>
        </p:nvSpPr>
        <p:spPr bwMode="auto">
          <a:xfrm>
            <a:off x="7046913" y="8583613"/>
            <a:ext cx="1741487" cy="1741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7B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8078" name="AutoShape 14"/>
          <p:cNvSpPr>
            <a:spLocks/>
          </p:cNvSpPr>
          <p:nvPr/>
        </p:nvSpPr>
        <p:spPr bwMode="auto">
          <a:xfrm>
            <a:off x="7772400" y="9029700"/>
            <a:ext cx="1008063" cy="1247775"/>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600" y="10617"/>
                  <a:pt x="19743" y="4539"/>
                  <a:pt x="19743" y="4539"/>
                </a:cubicBezTo>
                <a:lnTo>
                  <a:pt x="9365" y="0"/>
                </a:lnTo>
                <a:cubicBezTo>
                  <a:pt x="9365" y="0"/>
                  <a:pt x="16452" y="6663"/>
                  <a:pt x="11643" y="12593"/>
                </a:cubicBezTo>
                <a:cubicBezTo>
                  <a:pt x="6987" y="18335"/>
                  <a:pt x="0" y="16694"/>
                  <a:pt x="0" y="16694"/>
                </a:cubicBezTo>
                <a:close/>
              </a:path>
            </a:pathLst>
          </a:custGeom>
          <a:solidFill>
            <a:srgbClr val="64305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8085" name="AutoShape 21"/>
          <p:cNvSpPr>
            <a:spLocks/>
          </p:cNvSpPr>
          <p:nvPr/>
        </p:nvSpPr>
        <p:spPr bwMode="auto">
          <a:xfrm>
            <a:off x="15473363" y="4310063"/>
            <a:ext cx="1741487" cy="1741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E4932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8086" name="AutoShape 22"/>
          <p:cNvSpPr>
            <a:spLocks/>
          </p:cNvSpPr>
          <p:nvPr/>
        </p:nvSpPr>
        <p:spPr bwMode="auto">
          <a:xfrm>
            <a:off x="16203613" y="4748213"/>
            <a:ext cx="1009650" cy="1249362"/>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599" y="10617"/>
                  <a:pt x="19743" y="4539"/>
                  <a:pt x="19743" y="4539"/>
                </a:cubicBezTo>
                <a:lnTo>
                  <a:pt x="9365" y="0"/>
                </a:lnTo>
                <a:cubicBezTo>
                  <a:pt x="9365" y="0"/>
                  <a:pt x="16452" y="6663"/>
                  <a:pt x="11643" y="12593"/>
                </a:cubicBezTo>
                <a:cubicBezTo>
                  <a:pt x="6987" y="18335"/>
                  <a:pt x="0" y="16694"/>
                  <a:pt x="0" y="16694"/>
                </a:cubicBezTo>
                <a:close/>
              </a:path>
            </a:pathLst>
          </a:custGeom>
          <a:solidFill>
            <a:srgbClr val="DD801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8088" name="AutoShape 24"/>
          <p:cNvSpPr>
            <a:spLocks/>
          </p:cNvSpPr>
          <p:nvPr/>
        </p:nvSpPr>
        <p:spPr bwMode="auto">
          <a:xfrm>
            <a:off x="15555913" y="8863013"/>
            <a:ext cx="1741487" cy="1741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37475D"/>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8090" name="AutoShape 26"/>
          <p:cNvSpPr>
            <a:spLocks/>
          </p:cNvSpPr>
          <p:nvPr/>
        </p:nvSpPr>
        <p:spPr bwMode="auto">
          <a:xfrm>
            <a:off x="7034213" y="5194300"/>
            <a:ext cx="1741487" cy="17399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5CBCB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8091" name="AutoShape 27"/>
          <p:cNvSpPr>
            <a:spLocks/>
          </p:cNvSpPr>
          <p:nvPr/>
        </p:nvSpPr>
        <p:spPr bwMode="auto">
          <a:xfrm>
            <a:off x="7759700" y="5638800"/>
            <a:ext cx="1008063" cy="1247775"/>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599" y="10617"/>
                  <a:pt x="19743" y="4539"/>
                  <a:pt x="19743" y="4539"/>
                </a:cubicBezTo>
                <a:lnTo>
                  <a:pt x="9365" y="0"/>
                </a:lnTo>
                <a:cubicBezTo>
                  <a:pt x="9365" y="0"/>
                  <a:pt x="16452" y="6663"/>
                  <a:pt x="11643" y="12593"/>
                </a:cubicBezTo>
                <a:cubicBezTo>
                  <a:pt x="6987" y="18335"/>
                  <a:pt x="0" y="16694"/>
                  <a:pt x="0" y="16694"/>
                </a:cubicBezTo>
                <a:close/>
              </a:path>
            </a:pathLst>
          </a:custGeom>
          <a:solidFill>
            <a:srgbClr val="3E9789"/>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8102" name="AutoShape 38"/>
          <p:cNvSpPr>
            <a:spLocks/>
          </p:cNvSpPr>
          <p:nvPr/>
        </p:nvSpPr>
        <p:spPr bwMode="auto">
          <a:xfrm>
            <a:off x="16284932" y="9306272"/>
            <a:ext cx="1008063" cy="1247775"/>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599" y="10617"/>
                  <a:pt x="19743" y="4539"/>
                  <a:pt x="19743" y="4539"/>
                </a:cubicBezTo>
                <a:lnTo>
                  <a:pt x="9365" y="0"/>
                </a:lnTo>
                <a:cubicBezTo>
                  <a:pt x="9365" y="0"/>
                  <a:pt x="16452" y="6663"/>
                  <a:pt x="11643" y="12593"/>
                </a:cubicBezTo>
                <a:cubicBezTo>
                  <a:pt x="6987" y="18335"/>
                  <a:pt x="0" y="16694"/>
                  <a:pt x="0" y="16694"/>
                </a:cubicBezTo>
                <a:close/>
              </a:path>
            </a:pathLst>
          </a:custGeom>
          <a:solidFill>
            <a:srgbClr val="21313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8079" name="AutoShape 15"/>
          <p:cNvSpPr>
            <a:spLocks/>
          </p:cNvSpPr>
          <p:nvPr/>
        </p:nvSpPr>
        <p:spPr bwMode="auto">
          <a:xfrm>
            <a:off x="7377113" y="8913813"/>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87437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8087" name="AutoShape 23"/>
          <p:cNvSpPr>
            <a:spLocks/>
          </p:cNvSpPr>
          <p:nvPr/>
        </p:nvSpPr>
        <p:spPr bwMode="auto">
          <a:xfrm>
            <a:off x="15778733" y="4633913"/>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7A45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8089" name="AutoShape 25"/>
          <p:cNvSpPr>
            <a:spLocks/>
          </p:cNvSpPr>
          <p:nvPr/>
        </p:nvSpPr>
        <p:spPr bwMode="auto">
          <a:xfrm>
            <a:off x="15886113" y="9193213"/>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41576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8092" name="AutoShape 28"/>
          <p:cNvSpPr>
            <a:spLocks/>
          </p:cNvSpPr>
          <p:nvPr/>
        </p:nvSpPr>
        <p:spPr bwMode="auto">
          <a:xfrm>
            <a:off x="7364413" y="5522913"/>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69C8B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8065" name="AutoShape 1"/>
          <p:cNvSpPr>
            <a:spLocks/>
          </p:cNvSpPr>
          <p:nvPr/>
        </p:nvSpPr>
        <p:spPr bwMode="auto">
          <a:xfrm>
            <a:off x="10248900" y="3530600"/>
            <a:ext cx="3983038" cy="84883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0267"/>
                </a:moveTo>
                <a:cubicBezTo>
                  <a:pt x="21599" y="20922"/>
                  <a:pt x="21126" y="21599"/>
                  <a:pt x="18834" y="21599"/>
                </a:cubicBezTo>
                <a:lnTo>
                  <a:pt x="3537" y="21599"/>
                </a:lnTo>
                <a:cubicBezTo>
                  <a:pt x="1644" y="21599"/>
                  <a:pt x="0" y="21272"/>
                  <a:pt x="0" y="20220"/>
                </a:cubicBezTo>
                <a:lnTo>
                  <a:pt x="0" y="1402"/>
                </a:lnTo>
                <a:cubicBezTo>
                  <a:pt x="0" y="514"/>
                  <a:pt x="1843" y="0"/>
                  <a:pt x="3438" y="0"/>
                </a:cubicBezTo>
                <a:lnTo>
                  <a:pt x="18286" y="0"/>
                </a:lnTo>
                <a:cubicBezTo>
                  <a:pt x="20130" y="0"/>
                  <a:pt x="21599" y="467"/>
                  <a:pt x="21599" y="1355"/>
                </a:cubicBezTo>
                <a:cubicBezTo>
                  <a:pt x="21599" y="1355"/>
                  <a:pt x="21599" y="20267"/>
                  <a:pt x="21599" y="20267"/>
                </a:cubicBezTo>
                <a:close/>
              </a:path>
            </a:pathLst>
          </a:custGeom>
          <a:solidFill>
            <a:srgbClr val="484849"/>
          </a:solidFill>
          <a:ln w="38100" cap="flat" cmpd="sng">
            <a:solidFill>
              <a:srgbClr val="6E6D6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66" name="AutoShape 2"/>
          <p:cNvSpPr>
            <a:spLocks/>
          </p:cNvSpPr>
          <p:nvPr/>
        </p:nvSpPr>
        <p:spPr bwMode="auto">
          <a:xfrm>
            <a:off x="10185400" y="5080000"/>
            <a:ext cx="53975" cy="292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599"/>
                </a:moveTo>
                <a:lnTo>
                  <a:pt x="0" y="21599"/>
                </a:lnTo>
                <a:lnTo>
                  <a:pt x="0" y="0"/>
                </a:lnTo>
                <a:lnTo>
                  <a:pt x="21599" y="0"/>
                </a:lnTo>
                <a:cubicBezTo>
                  <a:pt x="21599" y="0"/>
                  <a:pt x="21599" y="21599"/>
                  <a:pt x="21599" y="21599"/>
                </a:cubicBezTo>
                <a:close/>
              </a:path>
            </a:pathLst>
          </a:custGeom>
          <a:solidFill>
            <a:srgbClr val="42424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67" name="AutoShape 3"/>
          <p:cNvSpPr>
            <a:spLocks/>
          </p:cNvSpPr>
          <p:nvPr/>
        </p:nvSpPr>
        <p:spPr bwMode="auto">
          <a:xfrm>
            <a:off x="10185400" y="4724400"/>
            <a:ext cx="53975" cy="2635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599"/>
                </a:moveTo>
                <a:lnTo>
                  <a:pt x="0" y="21599"/>
                </a:lnTo>
                <a:lnTo>
                  <a:pt x="0" y="0"/>
                </a:lnTo>
                <a:lnTo>
                  <a:pt x="21599" y="0"/>
                </a:lnTo>
                <a:cubicBezTo>
                  <a:pt x="21599" y="0"/>
                  <a:pt x="21599" y="21599"/>
                  <a:pt x="21599" y="21599"/>
                </a:cubicBezTo>
                <a:close/>
              </a:path>
            </a:pathLst>
          </a:custGeom>
          <a:solidFill>
            <a:srgbClr val="42424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68" name="AutoShape 4"/>
          <p:cNvSpPr>
            <a:spLocks/>
          </p:cNvSpPr>
          <p:nvPr/>
        </p:nvSpPr>
        <p:spPr bwMode="auto">
          <a:xfrm>
            <a:off x="10236200" y="3543300"/>
            <a:ext cx="3963988" cy="8466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0254"/>
                </a:moveTo>
                <a:cubicBezTo>
                  <a:pt x="21600" y="20909"/>
                  <a:pt x="21187" y="21599"/>
                  <a:pt x="18888" y="21599"/>
                </a:cubicBezTo>
                <a:lnTo>
                  <a:pt x="3547" y="21599"/>
                </a:lnTo>
                <a:cubicBezTo>
                  <a:pt x="1648" y="21599"/>
                  <a:pt x="0" y="21272"/>
                  <a:pt x="0" y="20220"/>
                </a:cubicBezTo>
                <a:lnTo>
                  <a:pt x="0" y="1402"/>
                </a:lnTo>
                <a:cubicBezTo>
                  <a:pt x="0" y="514"/>
                  <a:pt x="1848" y="0"/>
                  <a:pt x="3447" y="0"/>
                </a:cubicBezTo>
                <a:lnTo>
                  <a:pt x="6821" y="0"/>
                </a:lnTo>
                <a:cubicBezTo>
                  <a:pt x="6821" y="0"/>
                  <a:pt x="21600" y="20254"/>
                  <a:pt x="21600" y="20254"/>
                </a:cubicBezTo>
                <a:close/>
              </a:path>
            </a:pathLst>
          </a:custGeom>
          <a:solidFill>
            <a:srgbClr val="42424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69" name="AutoShape 5"/>
          <p:cNvSpPr>
            <a:spLocks/>
          </p:cNvSpPr>
          <p:nvPr/>
        </p:nvSpPr>
        <p:spPr bwMode="auto">
          <a:xfrm>
            <a:off x="10185400" y="5435600"/>
            <a:ext cx="53975" cy="292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600"/>
                </a:moveTo>
                <a:lnTo>
                  <a:pt x="0" y="21600"/>
                </a:lnTo>
                <a:lnTo>
                  <a:pt x="0" y="0"/>
                </a:lnTo>
                <a:lnTo>
                  <a:pt x="21599" y="0"/>
                </a:lnTo>
                <a:cubicBezTo>
                  <a:pt x="21599" y="0"/>
                  <a:pt x="21599" y="21600"/>
                  <a:pt x="21599" y="21600"/>
                </a:cubicBezTo>
                <a:close/>
              </a:path>
            </a:pathLst>
          </a:custGeom>
          <a:solidFill>
            <a:srgbClr val="42424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70" name="AutoShape 6"/>
          <p:cNvSpPr>
            <a:spLocks/>
          </p:cNvSpPr>
          <p:nvPr/>
        </p:nvSpPr>
        <p:spPr bwMode="auto">
          <a:xfrm>
            <a:off x="13182600" y="3467100"/>
            <a:ext cx="514350" cy="682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600"/>
                </a:moveTo>
                <a:lnTo>
                  <a:pt x="0" y="21600"/>
                </a:lnTo>
                <a:lnTo>
                  <a:pt x="0" y="0"/>
                </a:lnTo>
                <a:lnTo>
                  <a:pt x="21599" y="0"/>
                </a:lnTo>
                <a:cubicBezTo>
                  <a:pt x="21599" y="0"/>
                  <a:pt x="21599" y="21600"/>
                  <a:pt x="21599" y="21600"/>
                </a:cubicBezTo>
                <a:close/>
              </a:path>
            </a:pathLst>
          </a:custGeom>
          <a:solidFill>
            <a:srgbClr val="6E6D6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71" name="AutoShape 7"/>
          <p:cNvSpPr>
            <a:spLocks/>
          </p:cNvSpPr>
          <p:nvPr/>
        </p:nvSpPr>
        <p:spPr bwMode="auto">
          <a:xfrm>
            <a:off x="11925300" y="11112500"/>
            <a:ext cx="652463" cy="6524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799"/>
                </a:moveTo>
                <a:cubicBezTo>
                  <a:pt x="21600" y="16763"/>
                  <a:pt x="16763" y="21600"/>
                  <a:pt x="10798" y="21600"/>
                </a:cubicBezTo>
                <a:cubicBezTo>
                  <a:pt x="4834" y="21600"/>
                  <a:pt x="0" y="16763"/>
                  <a:pt x="0" y="10799"/>
                </a:cubicBezTo>
                <a:cubicBezTo>
                  <a:pt x="0" y="4835"/>
                  <a:pt x="4834" y="0"/>
                  <a:pt x="10798" y="0"/>
                </a:cubicBezTo>
                <a:cubicBezTo>
                  <a:pt x="16763" y="0"/>
                  <a:pt x="21600" y="4835"/>
                  <a:pt x="21600" y="10799"/>
                </a:cubicBezTo>
                <a:close/>
              </a:path>
            </a:pathLst>
          </a:custGeom>
          <a:solidFill>
            <a:srgbClr val="484849"/>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72" name="AutoShape 8"/>
          <p:cNvSpPr>
            <a:spLocks/>
          </p:cNvSpPr>
          <p:nvPr/>
        </p:nvSpPr>
        <p:spPr bwMode="auto">
          <a:xfrm>
            <a:off x="12192000" y="3860800"/>
            <a:ext cx="95250" cy="952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797"/>
                </a:moveTo>
                <a:cubicBezTo>
                  <a:pt x="21600" y="16763"/>
                  <a:pt x="16769" y="21600"/>
                  <a:pt x="10800" y="21600"/>
                </a:cubicBezTo>
                <a:cubicBezTo>
                  <a:pt x="4836" y="21600"/>
                  <a:pt x="0" y="16763"/>
                  <a:pt x="0" y="10797"/>
                </a:cubicBezTo>
                <a:cubicBezTo>
                  <a:pt x="0" y="4833"/>
                  <a:pt x="4836" y="0"/>
                  <a:pt x="10800" y="0"/>
                </a:cubicBezTo>
                <a:cubicBezTo>
                  <a:pt x="16769" y="0"/>
                  <a:pt x="21600" y="4833"/>
                  <a:pt x="21600" y="10797"/>
                </a:cubicBezTo>
                <a:close/>
              </a:path>
            </a:pathLst>
          </a:custGeom>
          <a:solidFill>
            <a:srgbClr val="232323"/>
          </a:solidFill>
          <a:ln w="12700" cap="flat" cmpd="sng">
            <a:solidFill>
              <a:srgbClr val="232323"/>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73" name="AutoShape 9"/>
          <p:cNvSpPr>
            <a:spLocks/>
          </p:cNvSpPr>
          <p:nvPr/>
        </p:nvSpPr>
        <p:spPr bwMode="auto">
          <a:xfrm>
            <a:off x="11887200" y="4191000"/>
            <a:ext cx="715963"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0800"/>
                </a:moveTo>
                <a:cubicBezTo>
                  <a:pt x="21599" y="16756"/>
                  <a:pt x="20761" y="21599"/>
                  <a:pt x="19730" y="21599"/>
                </a:cubicBezTo>
                <a:lnTo>
                  <a:pt x="1868" y="21599"/>
                </a:lnTo>
                <a:cubicBezTo>
                  <a:pt x="837" y="21599"/>
                  <a:pt x="0" y="16756"/>
                  <a:pt x="0" y="10800"/>
                </a:cubicBezTo>
                <a:cubicBezTo>
                  <a:pt x="0" y="4841"/>
                  <a:pt x="837" y="0"/>
                  <a:pt x="1868" y="0"/>
                </a:cubicBezTo>
                <a:lnTo>
                  <a:pt x="19730" y="0"/>
                </a:lnTo>
                <a:cubicBezTo>
                  <a:pt x="20761" y="0"/>
                  <a:pt x="21599" y="4841"/>
                  <a:pt x="21599" y="10800"/>
                </a:cubicBezTo>
                <a:cubicBezTo>
                  <a:pt x="21599" y="10800"/>
                  <a:pt x="21599" y="10800"/>
                  <a:pt x="21599" y="10800"/>
                </a:cubicBezTo>
                <a:close/>
              </a:path>
            </a:pathLst>
          </a:custGeom>
          <a:solidFill>
            <a:srgbClr val="232323"/>
          </a:solidFill>
          <a:ln w="12700" cap="flat" cmpd="sng">
            <a:solidFill>
              <a:srgbClr val="232323"/>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74" name="AutoShape 10"/>
          <p:cNvSpPr>
            <a:spLocks/>
          </p:cNvSpPr>
          <p:nvPr/>
        </p:nvSpPr>
        <p:spPr bwMode="auto">
          <a:xfrm>
            <a:off x="12141200" y="11353800"/>
            <a:ext cx="212725" cy="2127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600"/>
                </a:moveTo>
                <a:lnTo>
                  <a:pt x="0" y="21600"/>
                </a:lnTo>
                <a:lnTo>
                  <a:pt x="0" y="0"/>
                </a:lnTo>
                <a:lnTo>
                  <a:pt x="21599" y="0"/>
                </a:lnTo>
                <a:cubicBezTo>
                  <a:pt x="21599" y="0"/>
                  <a:pt x="21599" y="21600"/>
                  <a:pt x="21599" y="21600"/>
                </a:cubicBezTo>
                <a:close/>
              </a:path>
            </a:pathLst>
          </a:custGeom>
          <a:noFill/>
          <a:ln w="12700" cap="flat" cmpd="sng">
            <a:solidFill>
              <a:srgbClr val="929292"/>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8075" name="AutoShape 11"/>
          <p:cNvSpPr>
            <a:spLocks/>
          </p:cNvSpPr>
          <p:nvPr/>
        </p:nvSpPr>
        <p:spPr bwMode="auto">
          <a:xfrm>
            <a:off x="10464800" y="4648200"/>
            <a:ext cx="3514725" cy="62420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600"/>
                </a:moveTo>
                <a:lnTo>
                  <a:pt x="0" y="21600"/>
                </a:lnTo>
                <a:lnTo>
                  <a:pt x="0" y="0"/>
                </a:lnTo>
                <a:lnTo>
                  <a:pt x="21599" y="0"/>
                </a:lnTo>
                <a:cubicBezTo>
                  <a:pt x="21599" y="0"/>
                  <a:pt x="21599" y="21600"/>
                  <a:pt x="21599" y="21600"/>
                </a:cubicBezTo>
                <a:close/>
              </a:path>
            </a:pathLst>
          </a:custGeom>
          <a:solidFill>
            <a:srgbClr val="1B232B"/>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76" name="AutoShape 12"/>
          <p:cNvSpPr>
            <a:spLocks/>
          </p:cNvSpPr>
          <p:nvPr/>
        </p:nvSpPr>
        <p:spPr bwMode="auto">
          <a:xfrm>
            <a:off x="11912600" y="11442700"/>
            <a:ext cx="663575" cy="3254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0"/>
                </a:moveTo>
                <a:cubicBezTo>
                  <a:pt x="21600" y="11927"/>
                  <a:pt x="16670" y="21600"/>
                  <a:pt x="10806" y="21600"/>
                </a:cubicBezTo>
                <a:cubicBezTo>
                  <a:pt x="4942" y="21600"/>
                  <a:pt x="0" y="11927"/>
                  <a:pt x="0" y="0"/>
                </a:cubicBezTo>
                <a:cubicBezTo>
                  <a:pt x="9267" y="7539"/>
                  <a:pt x="13298" y="7287"/>
                  <a:pt x="21600" y="0"/>
                </a:cubicBezTo>
                <a:close/>
              </a:path>
            </a:pathLst>
          </a:custGeom>
          <a:solidFill>
            <a:srgbClr val="232323">
              <a:alpha val="29999"/>
            </a:srgb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80" name="AutoShape 16"/>
          <p:cNvSpPr>
            <a:spLocks/>
          </p:cNvSpPr>
          <p:nvPr/>
        </p:nvSpPr>
        <p:spPr bwMode="auto">
          <a:xfrm>
            <a:off x="1379538" y="844550"/>
            <a:ext cx="101981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smtClean="0">
                <a:solidFill>
                  <a:srgbClr val="4D4D4D"/>
                </a:solidFill>
                <a:latin typeface="Aleo" panose="020F0502020204030203" pitchFamily="34" charset="0"/>
                <a:ea typeface="Aleo Regular" charset="0"/>
                <a:cs typeface="Aleo Regular" charset="0"/>
                <a:sym typeface="Aleo Regular" charset="0"/>
              </a:rPr>
              <a:t>App </a:t>
            </a:r>
            <a:r>
              <a:rPr lang="en-US" sz="9200" b="1" dirty="0" smtClean="0">
                <a:solidFill>
                  <a:srgbClr val="4D4D4D"/>
                </a:solidFill>
                <a:latin typeface="Aleo" panose="020F0502020204030203" pitchFamily="34" charset="0"/>
                <a:ea typeface="Aleo Regular" charset="0"/>
                <a:cs typeface="Aleo Regular" charset="0"/>
                <a:sym typeface="Aleo Regular" charset="0"/>
              </a:rPr>
              <a:t>features</a:t>
            </a:r>
            <a:endParaRPr lang="en-US" dirty="0"/>
          </a:p>
        </p:txBody>
      </p:sp>
      <p:sp>
        <p:nvSpPr>
          <p:cNvPr id="88081" name="AutoShape 17"/>
          <p:cNvSpPr>
            <a:spLocks/>
          </p:cNvSpPr>
          <p:nvPr/>
        </p:nvSpPr>
        <p:spPr bwMode="auto">
          <a:xfrm>
            <a:off x="1168400" y="5270500"/>
            <a:ext cx="5422900" cy="1587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2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Find and create walking routes.</a:t>
            </a:r>
            <a:endParaRPr lang="en-US" dirty="0"/>
          </a:p>
        </p:txBody>
      </p:sp>
      <p:sp>
        <p:nvSpPr>
          <p:cNvPr id="88082" name="AutoShape 18"/>
          <p:cNvSpPr>
            <a:spLocks/>
          </p:cNvSpPr>
          <p:nvPr/>
        </p:nvSpPr>
        <p:spPr bwMode="auto">
          <a:xfrm>
            <a:off x="17602200" y="4387850"/>
            <a:ext cx="5727700" cy="1587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200" dirty="0" smtClean="0">
                <a:solidFill>
                  <a:srgbClr val="333333"/>
                </a:solidFill>
                <a:latin typeface="Lato Light" panose="020F0302020204030203" pitchFamily="34" charset="0"/>
                <a:sym typeface="Lato Light" panose="020F0302020204030203" pitchFamily="34" charset="0"/>
              </a:rPr>
              <a:t>Set milestones and win rewards!</a:t>
            </a:r>
            <a:endParaRPr lang="en-US" dirty="0"/>
          </a:p>
        </p:txBody>
      </p:sp>
      <p:sp>
        <p:nvSpPr>
          <p:cNvPr id="88083" name="AutoShape 19"/>
          <p:cNvSpPr>
            <a:spLocks/>
          </p:cNvSpPr>
          <p:nvPr/>
        </p:nvSpPr>
        <p:spPr bwMode="auto">
          <a:xfrm>
            <a:off x="17614900" y="9188450"/>
            <a:ext cx="5715000" cy="1092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2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Automated and user prompted social media updates. </a:t>
            </a:r>
            <a:endParaRPr lang="en-US" dirty="0"/>
          </a:p>
        </p:txBody>
      </p:sp>
      <p:sp>
        <p:nvSpPr>
          <p:cNvPr id="88084" name="AutoShape 20"/>
          <p:cNvSpPr>
            <a:spLocks/>
          </p:cNvSpPr>
          <p:nvPr/>
        </p:nvSpPr>
        <p:spPr bwMode="auto">
          <a:xfrm>
            <a:off x="1181100" y="8909050"/>
            <a:ext cx="5422900" cy="1092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2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Find nearby shops, events and products that are dog friendly.</a:t>
            </a:r>
            <a:endParaRPr lang="en-US" dirty="0"/>
          </a:p>
        </p:txBody>
      </p:sp>
      <p:sp>
        <p:nvSpPr>
          <p:cNvPr id="88094" name="AutoShape 30"/>
          <p:cNvSpPr>
            <a:spLocks/>
          </p:cNvSpPr>
          <p:nvPr/>
        </p:nvSpPr>
        <p:spPr bwMode="auto">
          <a:xfrm>
            <a:off x="13238163" y="5211763"/>
            <a:ext cx="2336800" cy="1117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0"/>
                </a:moveTo>
                <a:lnTo>
                  <a:pt x="14932" y="0"/>
                </a:lnTo>
                <a:lnTo>
                  <a:pt x="14932" y="21599"/>
                </a:lnTo>
                <a:lnTo>
                  <a:pt x="0" y="21599"/>
                </a:lnTo>
              </a:path>
            </a:pathLst>
          </a:custGeom>
          <a:noFill/>
          <a:ln w="38100" cap="flat" cmpd="sng">
            <a:solidFill>
              <a:srgbClr val="E49328"/>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8095" name="AutoShape 31"/>
          <p:cNvSpPr>
            <a:spLocks/>
          </p:cNvSpPr>
          <p:nvPr/>
        </p:nvSpPr>
        <p:spPr bwMode="auto">
          <a:xfrm>
            <a:off x="13042900" y="6235700"/>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D7811B"/>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88096" name="Line 32"/>
          <p:cNvSpPr>
            <a:spLocks noChangeShapeType="1"/>
          </p:cNvSpPr>
          <p:nvPr/>
        </p:nvSpPr>
        <p:spPr bwMode="auto">
          <a:xfrm flipH="1">
            <a:off x="13420725" y="9771063"/>
            <a:ext cx="2143125" cy="0"/>
          </a:xfrm>
          <a:prstGeom prst="line">
            <a:avLst/>
          </a:prstGeom>
          <a:noFill/>
          <a:ln w="38100" cap="flat" cmpd="sng">
            <a:solidFill>
              <a:srgbClr val="37475D"/>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88097" name="AutoShape 33"/>
          <p:cNvSpPr>
            <a:spLocks/>
          </p:cNvSpPr>
          <p:nvPr/>
        </p:nvSpPr>
        <p:spPr bwMode="auto">
          <a:xfrm>
            <a:off x="13220700" y="9664700"/>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395168"/>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88098" name="AutoShape 34"/>
          <p:cNvSpPr>
            <a:spLocks/>
          </p:cNvSpPr>
          <p:nvPr/>
        </p:nvSpPr>
        <p:spPr bwMode="auto">
          <a:xfrm>
            <a:off x="8777288" y="8289925"/>
            <a:ext cx="2255837" cy="11271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6324" y="21600"/>
                </a:lnTo>
                <a:lnTo>
                  <a:pt x="6324" y="0"/>
                </a:lnTo>
                <a:lnTo>
                  <a:pt x="21599" y="0"/>
                </a:lnTo>
              </a:path>
            </a:pathLst>
          </a:custGeom>
          <a:noFill/>
          <a:ln w="38100" cap="flat" cmpd="sng">
            <a:solidFill>
              <a:srgbClr val="643352"/>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8099" name="AutoShape 35"/>
          <p:cNvSpPr>
            <a:spLocks/>
          </p:cNvSpPr>
          <p:nvPr/>
        </p:nvSpPr>
        <p:spPr bwMode="auto">
          <a:xfrm>
            <a:off x="11049000" y="8191500"/>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753F61"/>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88100" name="AutoShape 36"/>
          <p:cNvSpPr>
            <a:spLocks/>
          </p:cNvSpPr>
          <p:nvPr/>
        </p:nvSpPr>
        <p:spPr bwMode="auto">
          <a:xfrm>
            <a:off x="8761413" y="6097588"/>
            <a:ext cx="3292475" cy="11382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lnTo>
                  <a:pt x="4333" y="21600"/>
                </a:lnTo>
                <a:lnTo>
                  <a:pt x="4333" y="0"/>
                </a:lnTo>
                <a:lnTo>
                  <a:pt x="0" y="0"/>
                </a:lnTo>
              </a:path>
            </a:pathLst>
          </a:custGeom>
          <a:noFill/>
          <a:ln w="38100" cap="flat" cmpd="sng">
            <a:solidFill>
              <a:srgbClr val="469989"/>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8101" name="AutoShape 37"/>
          <p:cNvSpPr>
            <a:spLocks/>
          </p:cNvSpPr>
          <p:nvPr/>
        </p:nvSpPr>
        <p:spPr bwMode="auto">
          <a:xfrm>
            <a:off x="12065000" y="7137400"/>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58968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44" name="AutoShape 3"/>
          <p:cNvSpPr>
            <a:spLocks/>
          </p:cNvSpPr>
          <p:nvPr/>
        </p:nvSpPr>
        <p:spPr bwMode="auto">
          <a:xfrm>
            <a:off x="16229883" y="9392653"/>
            <a:ext cx="393546" cy="7568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901" y="7061"/>
                </a:moveTo>
                <a:lnTo>
                  <a:pt x="0" y="7061"/>
                </a:lnTo>
                <a:lnTo>
                  <a:pt x="0" y="10753"/>
                </a:lnTo>
                <a:lnTo>
                  <a:pt x="4901" y="10753"/>
                </a:lnTo>
                <a:lnTo>
                  <a:pt x="4901" y="21600"/>
                </a:lnTo>
                <a:lnTo>
                  <a:pt x="14324" y="21600"/>
                </a:lnTo>
                <a:lnTo>
                  <a:pt x="14324" y="10707"/>
                </a:lnTo>
                <a:lnTo>
                  <a:pt x="20899" y="10707"/>
                </a:lnTo>
                <a:lnTo>
                  <a:pt x="21599" y="7061"/>
                </a:lnTo>
                <a:lnTo>
                  <a:pt x="14324" y="7061"/>
                </a:lnTo>
                <a:cubicBezTo>
                  <a:pt x="14324" y="7061"/>
                  <a:pt x="14324" y="5699"/>
                  <a:pt x="14324" y="4984"/>
                </a:cubicBezTo>
                <a:cubicBezTo>
                  <a:pt x="14324" y="4124"/>
                  <a:pt x="14700" y="3784"/>
                  <a:pt x="16501" y="3784"/>
                </a:cubicBezTo>
                <a:cubicBezTo>
                  <a:pt x="17950" y="3784"/>
                  <a:pt x="21599" y="3784"/>
                  <a:pt x="21599" y="3784"/>
                </a:cubicBezTo>
                <a:lnTo>
                  <a:pt x="21599" y="0"/>
                </a:lnTo>
                <a:cubicBezTo>
                  <a:pt x="21599" y="0"/>
                  <a:pt x="16224" y="0"/>
                  <a:pt x="15075" y="0"/>
                </a:cubicBezTo>
                <a:cubicBezTo>
                  <a:pt x="8062" y="0"/>
                  <a:pt x="4901" y="1424"/>
                  <a:pt x="4901" y="4153"/>
                </a:cubicBezTo>
                <a:cubicBezTo>
                  <a:pt x="4901" y="6530"/>
                  <a:pt x="4901" y="7061"/>
                  <a:pt x="4901" y="7061"/>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3212" y="4640263"/>
            <a:ext cx="3525406" cy="6249986"/>
          </a:xfrm>
          <a:prstGeom prst="rect">
            <a:avLst/>
          </a:prstGeom>
        </p:spPr>
      </p:pic>
      <p:sp>
        <p:nvSpPr>
          <p:cNvPr id="46" name="AutoShape 47"/>
          <p:cNvSpPr>
            <a:spLocks/>
          </p:cNvSpPr>
          <p:nvPr/>
        </p:nvSpPr>
        <p:spPr bwMode="auto">
          <a:xfrm>
            <a:off x="15975082" y="4799433"/>
            <a:ext cx="701087" cy="7010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6089" y="0"/>
                </a:moveTo>
                <a:cubicBezTo>
                  <a:pt x="8890" y="0"/>
                  <a:pt x="10227" y="3305"/>
                  <a:pt x="10891" y="4753"/>
                </a:cubicBezTo>
                <a:cubicBezTo>
                  <a:pt x="10891" y="4753"/>
                  <a:pt x="8103" y="4753"/>
                  <a:pt x="6111" y="4753"/>
                </a:cubicBezTo>
                <a:cubicBezTo>
                  <a:pt x="2791" y="4753"/>
                  <a:pt x="2756" y="0"/>
                  <a:pt x="6089" y="0"/>
                </a:cubicBezTo>
                <a:close/>
                <a:moveTo>
                  <a:pt x="6561" y="1572"/>
                </a:moveTo>
                <a:cubicBezTo>
                  <a:pt x="5448" y="1572"/>
                  <a:pt x="5395" y="3443"/>
                  <a:pt x="6846" y="3443"/>
                </a:cubicBezTo>
                <a:lnTo>
                  <a:pt x="8787" y="3443"/>
                </a:lnTo>
                <a:cubicBezTo>
                  <a:pt x="8085" y="2376"/>
                  <a:pt x="7420" y="1572"/>
                  <a:pt x="6561" y="1572"/>
                </a:cubicBezTo>
                <a:close/>
                <a:moveTo>
                  <a:pt x="15694" y="0"/>
                </a:moveTo>
                <a:cubicBezTo>
                  <a:pt x="19026" y="0"/>
                  <a:pt x="18991" y="4753"/>
                  <a:pt x="15671" y="4753"/>
                </a:cubicBezTo>
                <a:cubicBezTo>
                  <a:pt x="13678" y="4753"/>
                  <a:pt x="10891" y="4753"/>
                  <a:pt x="10891" y="4753"/>
                </a:cubicBezTo>
                <a:cubicBezTo>
                  <a:pt x="11556" y="3305"/>
                  <a:pt x="12892" y="0"/>
                  <a:pt x="15694" y="0"/>
                </a:cubicBezTo>
                <a:close/>
                <a:moveTo>
                  <a:pt x="12995" y="3443"/>
                </a:moveTo>
                <a:lnTo>
                  <a:pt x="14937" y="3443"/>
                </a:lnTo>
                <a:cubicBezTo>
                  <a:pt x="16387" y="3443"/>
                  <a:pt x="16334" y="1572"/>
                  <a:pt x="15222" y="1572"/>
                </a:cubicBezTo>
                <a:cubicBezTo>
                  <a:pt x="14362" y="1572"/>
                  <a:pt x="13698" y="2376"/>
                  <a:pt x="12995" y="3443"/>
                </a:cubicBezTo>
                <a:close/>
                <a:moveTo>
                  <a:pt x="12110" y="5802"/>
                </a:moveTo>
                <a:lnTo>
                  <a:pt x="12110" y="9314"/>
                </a:lnTo>
                <a:lnTo>
                  <a:pt x="21600" y="9314"/>
                </a:lnTo>
                <a:lnTo>
                  <a:pt x="21600" y="5802"/>
                </a:lnTo>
                <a:cubicBezTo>
                  <a:pt x="21600" y="5802"/>
                  <a:pt x="12110" y="5802"/>
                  <a:pt x="12110" y="5802"/>
                </a:cubicBezTo>
                <a:close/>
                <a:moveTo>
                  <a:pt x="12110" y="21600"/>
                </a:moveTo>
                <a:lnTo>
                  <a:pt x="20649" y="21600"/>
                </a:lnTo>
                <a:lnTo>
                  <a:pt x="20649" y="10887"/>
                </a:lnTo>
                <a:lnTo>
                  <a:pt x="12110" y="10887"/>
                </a:lnTo>
                <a:cubicBezTo>
                  <a:pt x="12110" y="10887"/>
                  <a:pt x="12110" y="21600"/>
                  <a:pt x="12110" y="21600"/>
                </a:cubicBezTo>
                <a:close/>
                <a:moveTo>
                  <a:pt x="9489" y="5802"/>
                </a:moveTo>
                <a:lnTo>
                  <a:pt x="0" y="5802"/>
                </a:lnTo>
                <a:lnTo>
                  <a:pt x="0" y="9314"/>
                </a:lnTo>
                <a:lnTo>
                  <a:pt x="9489" y="9314"/>
                </a:lnTo>
                <a:cubicBezTo>
                  <a:pt x="9489" y="9314"/>
                  <a:pt x="9489" y="5802"/>
                  <a:pt x="9489" y="5802"/>
                </a:cubicBezTo>
                <a:close/>
                <a:moveTo>
                  <a:pt x="9489" y="21600"/>
                </a:moveTo>
                <a:lnTo>
                  <a:pt x="949" y="21600"/>
                </a:lnTo>
                <a:lnTo>
                  <a:pt x="949" y="10887"/>
                </a:lnTo>
                <a:lnTo>
                  <a:pt x="9489" y="10887"/>
                </a:lnTo>
                <a:cubicBezTo>
                  <a:pt x="9489" y="10887"/>
                  <a:pt x="9489" y="21600"/>
                  <a:pt x="9489" y="2160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pic>
        <p:nvPicPr>
          <p:cNvPr id="48" name="Picture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90619" y="5614516"/>
            <a:ext cx="883444" cy="883444"/>
          </a:xfrm>
          <a:prstGeom prst="rect">
            <a:avLst/>
          </a:prstGeom>
        </p:spPr>
      </p:pic>
      <p:sp>
        <p:nvSpPr>
          <p:cNvPr id="49" name="AutoShape 48"/>
          <p:cNvSpPr>
            <a:spLocks/>
          </p:cNvSpPr>
          <p:nvPr/>
        </p:nvSpPr>
        <p:spPr bwMode="auto">
          <a:xfrm>
            <a:off x="7539217" y="9085541"/>
            <a:ext cx="743697" cy="71354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403" y="0"/>
                </a:moveTo>
                <a:lnTo>
                  <a:pt x="17069" y="4695"/>
                </a:lnTo>
                <a:lnTo>
                  <a:pt x="17069" y="5650"/>
                </a:lnTo>
                <a:cubicBezTo>
                  <a:pt x="17069" y="6657"/>
                  <a:pt x="16290" y="7475"/>
                  <a:pt x="15330" y="7475"/>
                </a:cubicBezTo>
                <a:cubicBezTo>
                  <a:pt x="14370" y="7475"/>
                  <a:pt x="13592" y="6657"/>
                  <a:pt x="13592" y="5650"/>
                </a:cubicBezTo>
                <a:lnTo>
                  <a:pt x="13592" y="4695"/>
                </a:lnTo>
                <a:lnTo>
                  <a:pt x="13588" y="4695"/>
                </a:lnTo>
                <a:lnTo>
                  <a:pt x="12654" y="0"/>
                </a:lnTo>
                <a:cubicBezTo>
                  <a:pt x="12654" y="0"/>
                  <a:pt x="14403" y="0"/>
                  <a:pt x="14403" y="0"/>
                </a:cubicBezTo>
                <a:close/>
                <a:moveTo>
                  <a:pt x="12534" y="4695"/>
                </a:moveTo>
                <a:lnTo>
                  <a:pt x="12538" y="4695"/>
                </a:lnTo>
                <a:lnTo>
                  <a:pt x="12538" y="5650"/>
                </a:lnTo>
                <a:cubicBezTo>
                  <a:pt x="12538" y="6657"/>
                  <a:pt x="11760" y="7475"/>
                  <a:pt x="10799" y="7475"/>
                </a:cubicBezTo>
                <a:cubicBezTo>
                  <a:pt x="9839" y="7475"/>
                  <a:pt x="9061" y="6657"/>
                  <a:pt x="9061" y="5650"/>
                </a:cubicBezTo>
                <a:lnTo>
                  <a:pt x="9061" y="4695"/>
                </a:lnTo>
                <a:lnTo>
                  <a:pt x="9065" y="4695"/>
                </a:lnTo>
                <a:lnTo>
                  <a:pt x="9942" y="0"/>
                </a:lnTo>
                <a:lnTo>
                  <a:pt x="11657" y="0"/>
                </a:lnTo>
                <a:cubicBezTo>
                  <a:pt x="11657" y="0"/>
                  <a:pt x="12534" y="4695"/>
                  <a:pt x="12534" y="4695"/>
                </a:cubicBezTo>
                <a:close/>
                <a:moveTo>
                  <a:pt x="21600" y="4695"/>
                </a:moveTo>
                <a:lnTo>
                  <a:pt x="21600" y="5650"/>
                </a:lnTo>
                <a:cubicBezTo>
                  <a:pt x="21600" y="6657"/>
                  <a:pt x="20821" y="7475"/>
                  <a:pt x="19861" y="7475"/>
                </a:cubicBezTo>
                <a:cubicBezTo>
                  <a:pt x="18901" y="7475"/>
                  <a:pt x="18122" y="6657"/>
                  <a:pt x="18122" y="5650"/>
                </a:cubicBezTo>
                <a:lnTo>
                  <a:pt x="18122" y="4695"/>
                </a:lnTo>
                <a:lnTo>
                  <a:pt x="15401" y="0"/>
                </a:lnTo>
                <a:lnTo>
                  <a:pt x="17213" y="0"/>
                </a:lnTo>
                <a:cubicBezTo>
                  <a:pt x="17213" y="0"/>
                  <a:pt x="21600" y="4695"/>
                  <a:pt x="21600" y="4695"/>
                </a:cubicBezTo>
                <a:close/>
                <a:moveTo>
                  <a:pt x="6198" y="0"/>
                </a:moveTo>
                <a:lnTo>
                  <a:pt x="3477" y="4695"/>
                </a:lnTo>
                <a:lnTo>
                  <a:pt x="3477" y="5650"/>
                </a:lnTo>
                <a:cubicBezTo>
                  <a:pt x="3477" y="6657"/>
                  <a:pt x="2698" y="7475"/>
                  <a:pt x="1738" y="7475"/>
                </a:cubicBezTo>
                <a:cubicBezTo>
                  <a:pt x="778" y="7475"/>
                  <a:pt x="0" y="6657"/>
                  <a:pt x="0" y="5650"/>
                </a:cubicBezTo>
                <a:lnTo>
                  <a:pt x="0" y="4695"/>
                </a:lnTo>
                <a:lnTo>
                  <a:pt x="4386" y="0"/>
                </a:lnTo>
                <a:cubicBezTo>
                  <a:pt x="4386" y="0"/>
                  <a:pt x="6198" y="0"/>
                  <a:pt x="6198" y="0"/>
                </a:cubicBezTo>
                <a:close/>
                <a:moveTo>
                  <a:pt x="8945" y="0"/>
                </a:moveTo>
                <a:lnTo>
                  <a:pt x="8012" y="4695"/>
                </a:lnTo>
                <a:lnTo>
                  <a:pt x="8007" y="4695"/>
                </a:lnTo>
                <a:lnTo>
                  <a:pt x="8007" y="5650"/>
                </a:lnTo>
                <a:cubicBezTo>
                  <a:pt x="8007" y="6657"/>
                  <a:pt x="7229" y="7475"/>
                  <a:pt x="6269" y="7475"/>
                </a:cubicBezTo>
                <a:cubicBezTo>
                  <a:pt x="5309" y="7475"/>
                  <a:pt x="4530" y="6657"/>
                  <a:pt x="4530" y="5650"/>
                </a:cubicBezTo>
                <a:lnTo>
                  <a:pt x="4530" y="4695"/>
                </a:lnTo>
                <a:lnTo>
                  <a:pt x="7196" y="0"/>
                </a:lnTo>
                <a:cubicBezTo>
                  <a:pt x="7196" y="0"/>
                  <a:pt x="8945" y="0"/>
                  <a:pt x="8945" y="0"/>
                </a:cubicBezTo>
                <a:close/>
                <a:moveTo>
                  <a:pt x="1579" y="8667"/>
                </a:moveTo>
                <a:lnTo>
                  <a:pt x="1579" y="21599"/>
                </a:lnTo>
                <a:lnTo>
                  <a:pt x="9043" y="21599"/>
                </a:lnTo>
                <a:lnTo>
                  <a:pt x="9043" y="19398"/>
                </a:lnTo>
                <a:lnTo>
                  <a:pt x="3676" y="19398"/>
                </a:lnTo>
                <a:lnTo>
                  <a:pt x="3676" y="10868"/>
                </a:lnTo>
                <a:lnTo>
                  <a:pt x="17975" y="10868"/>
                </a:lnTo>
                <a:lnTo>
                  <a:pt x="17973" y="21599"/>
                </a:lnTo>
                <a:lnTo>
                  <a:pt x="20073" y="21599"/>
                </a:lnTo>
                <a:lnTo>
                  <a:pt x="20073" y="8667"/>
                </a:lnTo>
                <a:cubicBezTo>
                  <a:pt x="20073" y="8667"/>
                  <a:pt x="1579" y="8667"/>
                  <a:pt x="1579" y="8667"/>
                </a:cubicBezTo>
                <a:close/>
                <a:moveTo>
                  <a:pt x="16400" y="12556"/>
                </a:moveTo>
                <a:lnTo>
                  <a:pt x="16400" y="21599"/>
                </a:lnTo>
                <a:lnTo>
                  <a:pt x="10616" y="21599"/>
                </a:lnTo>
                <a:lnTo>
                  <a:pt x="10616" y="12556"/>
                </a:lnTo>
                <a:cubicBezTo>
                  <a:pt x="10616" y="12556"/>
                  <a:pt x="16400" y="12556"/>
                  <a:pt x="16400" y="1255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50" name="AutoShape 47"/>
          <p:cNvSpPr>
            <a:spLocks/>
          </p:cNvSpPr>
          <p:nvPr/>
        </p:nvSpPr>
        <p:spPr bwMode="auto">
          <a:xfrm>
            <a:off x="8851900" y="9774238"/>
            <a:ext cx="939800" cy="939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6089" y="0"/>
                </a:moveTo>
                <a:cubicBezTo>
                  <a:pt x="8890" y="0"/>
                  <a:pt x="10227" y="3305"/>
                  <a:pt x="10891" y="4753"/>
                </a:cubicBezTo>
                <a:cubicBezTo>
                  <a:pt x="10891" y="4753"/>
                  <a:pt x="8103" y="4753"/>
                  <a:pt x="6111" y="4753"/>
                </a:cubicBezTo>
                <a:cubicBezTo>
                  <a:pt x="2791" y="4753"/>
                  <a:pt x="2756" y="0"/>
                  <a:pt x="6089" y="0"/>
                </a:cubicBezTo>
                <a:close/>
                <a:moveTo>
                  <a:pt x="6561" y="1572"/>
                </a:moveTo>
                <a:cubicBezTo>
                  <a:pt x="5448" y="1572"/>
                  <a:pt x="5395" y="3443"/>
                  <a:pt x="6846" y="3443"/>
                </a:cubicBezTo>
                <a:lnTo>
                  <a:pt x="8787" y="3443"/>
                </a:lnTo>
                <a:cubicBezTo>
                  <a:pt x="8085" y="2376"/>
                  <a:pt x="7420" y="1572"/>
                  <a:pt x="6561" y="1572"/>
                </a:cubicBezTo>
                <a:close/>
                <a:moveTo>
                  <a:pt x="15694" y="0"/>
                </a:moveTo>
                <a:cubicBezTo>
                  <a:pt x="19026" y="0"/>
                  <a:pt x="18991" y="4753"/>
                  <a:pt x="15671" y="4753"/>
                </a:cubicBezTo>
                <a:cubicBezTo>
                  <a:pt x="13678" y="4753"/>
                  <a:pt x="10891" y="4753"/>
                  <a:pt x="10891" y="4753"/>
                </a:cubicBezTo>
                <a:cubicBezTo>
                  <a:pt x="11556" y="3305"/>
                  <a:pt x="12892" y="0"/>
                  <a:pt x="15694" y="0"/>
                </a:cubicBezTo>
                <a:close/>
                <a:moveTo>
                  <a:pt x="12995" y="3443"/>
                </a:moveTo>
                <a:lnTo>
                  <a:pt x="14937" y="3443"/>
                </a:lnTo>
                <a:cubicBezTo>
                  <a:pt x="16387" y="3443"/>
                  <a:pt x="16334" y="1572"/>
                  <a:pt x="15222" y="1572"/>
                </a:cubicBezTo>
                <a:cubicBezTo>
                  <a:pt x="14362" y="1572"/>
                  <a:pt x="13698" y="2376"/>
                  <a:pt x="12995" y="3443"/>
                </a:cubicBezTo>
                <a:close/>
                <a:moveTo>
                  <a:pt x="12110" y="5802"/>
                </a:moveTo>
                <a:lnTo>
                  <a:pt x="12110" y="9314"/>
                </a:lnTo>
                <a:lnTo>
                  <a:pt x="21600" y="9314"/>
                </a:lnTo>
                <a:lnTo>
                  <a:pt x="21600" y="5802"/>
                </a:lnTo>
                <a:cubicBezTo>
                  <a:pt x="21600" y="5802"/>
                  <a:pt x="12110" y="5802"/>
                  <a:pt x="12110" y="5802"/>
                </a:cubicBezTo>
                <a:close/>
                <a:moveTo>
                  <a:pt x="12110" y="21600"/>
                </a:moveTo>
                <a:lnTo>
                  <a:pt x="20649" y="21600"/>
                </a:lnTo>
                <a:lnTo>
                  <a:pt x="20649" y="10887"/>
                </a:lnTo>
                <a:lnTo>
                  <a:pt x="12110" y="10887"/>
                </a:lnTo>
                <a:cubicBezTo>
                  <a:pt x="12110" y="10887"/>
                  <a:pt x="12110" y="21600"/>
                  <a:pt x="12110" y="21600"/>
                </a:cubicBezTo>
                <a:close/>
                <a:moveTo>
                  <a:pt x="9489" y="5802"/>
                </a:moveTo>
                <a:lnTo>
                  <a:pt x="0" y="5802"/>
                </a:lnTo>
                <a:lnTo>
                  <a:pt x="0" y="9314"/>
                </a:lnTo>
                <a:lnTo>
                  <a:pt x="9489" y="9314"/>
                </a:lnTo>
                <a:cubicBezTo>
                  <a:pt x="9489" y="9314"/>
                  <a:pt x="9489" y="5802"/>
                  <a:pt x="9489" y="5802"/>
                </a:cubicBezTo>
                <a:close/>
                <a:moveTo>
                  <a:pt x="9489" y="21600"/>
                </a:moveTo>
                <a:lnTo>
                  <a:pt x="949" y="21600"/>
                </a:lnTo>
                <a:lnTo>
                  <a:pt x="949" y="10887"/>
                </a:lnTo>
                <a:lnTo>
                  <a:pt x="9489" y="10887"/>
                </a:lnTo>
                <a:cubicBezTo>
                  <a:pt x="9489" y="10887"/>
                  <a:pt x="9489" y="21600"/>
                  <a:pt x="9489" y="2160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AutoShape 1"/>
          <p:cNvSpPr>
            <a:spLocks/>
          </p:cNvSpPr>
          <p:nvPr/>
        </p:nvSpPr>
        <p:spPr bwMode="auto">
          <a:xfrm>
            <a:off x="1379538" y="844550"/>
            <a:ext cx="9948366"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smtClean="0">
                <a:solidFill>
                  <a:srgbClr val="4D4D4D"/>
                </a:solidFill>
                <a:latin typeface="Aleo" panose="020F0502020204030203" pitchFamily="34" charset="0"/>
                <a:ea typeface="Aleo Regular" charset="0"/>
                <a:cs typeface="Aleo Regular" charset="0"/>
                <a:sym typeface="Aleo Regular" charset="0"/>
              </a:rPr>
              <a:t>Market overview</a:t>
            </a:r>
            <a:endParaRPr lang="en-US" dirty="0"/>
          </a:p>
        </p:txBody>
      </p:sp>
      <p:sp>
        <p:nvSpPr>
          <p:cNvPr id="76802" name="AutoShape 2"/>
          <p:cNvSpPr>
            <a:spLocks/>
          </p:cNvSpPr>
          <p:nvPr/>
        </p:nvSpPr>
        <p:spPr bwMode="auto">
          <a:xfrm>
            <a:off x="1484313" y="8039100"/>
            <a:ext cx="75692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4400" b="1" dirty="0">
                <a:solidFill>
                  <a:srgbClr val="4D4D4D"/>
                </a:solidFill>
                <a:latin typeface="Aleo" panose="020F0502020204030203" pitchFamily="34" charset="0"/>
                <a:ea typeface="Aleo Regular" charset="0"/>
                <a:cs typeface="Aleo Regular" charset="0"/>
                <a:sym typeface="Aleo Regular" charset="0"/>
              </a:rPr>
              <a:t>Market opportunity</a:t>
            </a:r>
            <a:endParaRPr lang="en-US" dirty="0"/>
          </a:p>
        </p:txBody>
      </p:sp>
      <p:sp>
        <p:nvSpPr>
          <p:cNvPr id="76803" name="AutoShape 3"/>
          <p:cNvSpPr>
            <a:spLocks/>
          </p:cNvSpPr>
          <p:nvPr/>
        </p:nvSpPr>
        <p:spPr bwMode="auto">
          <a:xfrm>
            <a:off x="17272000" y="1039813"/>
            <a:ext cx="6043613" cy="60452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38475D"/>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6804" name="AutoShape 4"/>
          <p:cNvSpPr>
            <a:spLocks/>
          </p:cNvSpPr>
          <p:nvPr/>
        </p:nvSpPr>
        <p:spPr bwMode="auto">
          <a:xfrm>
            <a:off x="19653250" y="2659063"/>
            <a:ext cx="3641725" cy="4300537"/>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600"/>
                </a:lnTo>
                <a:cubicBezTo>
                  <a:pt x="8317" y="21600"/>
                  <a:pt x="21599" y="18552"/>
                  <a:pt x="20439" y="5212"/>
                </a:cubicBezTo>
                <a:lnTo>
                  <a:pt x="12207" y="0"/>
                </a:lnTo>
                <a:lnTo>
                  <a:pt x="0" y="17019"/>
                </a:lnTo>
                <a:close/>
              </a:path>
            </a:pathLst>
          </a:custGeom>
          <a:solidFill>
            <a:srgbClr val="2E425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76805" name="AutoShape 5"/>
          <p:cNvSpPr>
            <a:spLocks/>
          </p:cNvSpPr>
          <p:nvPr/>
        </p:nvSpPr>
        <p:spPr bwMode="auto">
          <a:xfrm>
            <a:off x="18186400" y="1955800"/>
            <a:ext cx="4168775" cy="416877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42596D"/>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6806" name="AutoShape 6"/>
          <p:cNvSpPr>
            <a:spLocks/>
          </p:cNvSpPr>
          <p:nvPr/>
        </p:nvSpPr>
        <p:spPr bwMode="auto">
          <a:xfrm>
            <a:off x="16141700" y="8039100"/>
            <a:ext cx="4762500" cy="47625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7C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6807" name="AutoShape 7"/>
          <p:cNvSpPr>
            <a:spLocks/>
          </p:cNvSpPr>
          <p:nvPr/>
        </p:nvSpPr>
        <p:spPr bwMode="auto">
          <a:xfrm>
            <a:off x="9294813" y="1547813"/>
            <a:ext cx="9094787" cy="9094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89C3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6808" name="AutoShape 8"/>
          <p:cNvSpPr>
            <a:spLocks/>
          </p:cNvSpPr>
          <p:nvPr/>
        </p:nvSpPr>
        <p:spPr bwMode="auto">
          <a:xfrm>
            <a:off x="12877800" y="3983038"/>
            <a:ext cx="5478463" cy="6469062"/>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599"/>
                </a:lnTo>
                <a:cubicBezTo>
                  <a:pt x="8317" y="21599"/>
                  <a:pt x="21599" y="18552"/>
                  <a:pt x="20439" y="5212"/>
                </a:cubicBezTo>
                <a:lnTo>
                  <a:pt x="12207" y="0"/>
                </a:lnTo>
                <a:lnTo>
                  <a:pt x="0" y="17019"/>
                </a:lnTo>
                <a:close/>
              </a:path>
            </a:pathLst>
          </a:custGeom>
          <a:solidFill>
            <a:srgbClr val="E0872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76809" name="AutoShape 9"/>
          <p:cNvSpPr>
            <a:spLocks/>
          </p:cNvSpPr>
          <p:nvPr/>
        </p:nvSpPr>
        <p:spPr bwMode="auto">
          <a:xfrm>
            <a:off x="10672763" y="2925763"/>
            <a:ext cx="6269037" cy="626903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AAD5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6810" name="AutoShape 10"/>
          <p:cNvSpPr>
            <a:spLocks/>
          </p:cNvSpPr>
          <p:nvPr/>
        </p:nvSpPr>
        <p:spPr bwMode="auto">
          <a:xfrm>
            <a:off x="18016538" y="9313863"/>
            <a:ext cx="2870200" cy="3387725"/>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599"/>
                </a:lnTo>
                <a:cubicBezTo>
                  <a:pt x="8317" y="21599"/>
                  <a:pt x="21599" y="18552"/>
                  <a:pt x="20439" y="5212"/>
                </a:cubicBezTo>
                <a:lnTo>
                  <a:pt x="12207" y="0"/>
                </a:lnTo>
                <a:lnTo>
                  <a:pt x="0" y="17019"/>
                </a:lnTo>
                <a:close/>
              </a:path>
            </a:pathLst>
          </a:custGeom>
          <a:solidFill>
            <a:srgbClr val="68345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76811" name="AutoShape 11"/>
          <p:cNvSpPr>
            <a:spLocks/>
          </p:cNvSpPr>
          <p:nvPr/>
        </p:nvSpPr>
        <p:spPr bwMode="auto">
          <a:xfrm>
            <a:off x="16862425" y="8759825"/>
            <a:ext cx="3282950" cy="328295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8D447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6812" name="AutoShape 12"/>
          <p:cNvSpPr>
            <a:spLocks/>
          </p:cNvSpPr>
          <p:nvPr/>
        </p:nvSpPr>
        <p:spPr bwMode="auto">
          <a:xfrm>
            <a:off x="1485900" y="9144000"/>
            <a:ext cx="7569200" cy="3454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Australians spend a lot of money on keeping their canine family member happy.</a:t>
            </a:r>
          </a:p>
          <a:p>
            <a:pPr algn="l"/>
            <a:endPar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endParaRPr>
          </a:p>
          <a:p>
            <a:pPr algn="l"/>
            <a:r>
              <a:rPr lang="en-US" sz="3600" dirty="0" smtClean="0">
                <a:solidFill>
                  <a:srgbClr val="4D4D4D"/>
                </a:solidFill>
                <a:latin typeface="Lato Light" panose="020F0302020204030203" pitchFamily="34" charset="0"/>
                <a:sym typeface="Lato Light" panose="020F0302020204030203" pitchFamily="34" charset="0"/>
              </a:rPr>
              <a:t>How can we get a slice of this?</a:t>
            </a:r>
            <a:endParaRPr lang="en-US" dirty="0"/>
          </a:p>
        </p:txBody>
      </p:sp>
      <p:sp>
        <p:nvSpPr>
          <p:cNvPr id="76813" name="AutoShape 13"/>
          <p:cNvSpPr>
            <a:spLocks/>
          </p:cNvSpPr>
          <p:nvPr/>
        </p:nvSpPr>
        <p:spPr bwMode="auto">
          <a:xfrm>
            <a:off x="18100849" y="2114552"/>
            <a:ext cx="4385914" cy="348297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6600" b="1" dirty="0" smtClean="0">
                <a:solidFill>
                  <a:srgbClr val="FFFFFF"/>
                </a:solidFill>
                <a:latin typeface="Aleo" panose="020F0502020204030203" pitchFamily="34" charset="0"/>
                <a:ea typeface="Aleo Regular" charset="0"/>
                <a:cs typeface="Aleo Regular" charset="0"/>
                <a:sym typeface="Aleo Regular" charset="0"/>
              </a:rPr>
              <a:t>92%</a:t>
            </a:r>
          </a:p>
          <a:p>
            <a:r>
              <a:rPr lang="en-US" sz="4800" b="1" dirty="0" smtClean="0">
                <a:solidFill>
                  <a:srgbClr val="FFFFFF"/>
                </a:solidFill>
                <a:latin typeface="Aleo" panose="020F0502020204030203" pitchFamily="34" charset="0"/>
                <a:ea typeface="Aleo Regular" charset="0"/>
                <a:cs typeface="Aleo Regular" charset="0"/>
                <a:sym typeface="Aleo Regular" charset="0"/>
              </a:rPr>
              <a:t>have a</a:t>
            </a:r>
          </a:p>
          <a:p>
            <a:r>
              <a:rPr lang="en-US" sz="4800" b="1" dirty="0" smtClean="0">
                <a:solidFill>
                  <a:srgbClr val="FFFFFF"/>
                </a:solidFill>
                <a:latin typeface="Aleo" panose="020F0502020204030203" pitchFamily="34" charset="0"/>
                <a:ea typeface="Aleo Regular" charset="0"/>
                <a:cs typeface="Aleo Regular" charset="0"/>
                <a:sym typeface="Aleo Regular" charset="0"/>
              </a:rPr>
              <a:t>smartphone</a:t>
            </a:r>
            <a:endParaRPr lang="en-US" dirty="0"/>
          </a:p>
        </p:txBody>
      </p:sp>
      <p:sp>
        <p:nvSpPr>
          <p:cNvPr id="76814" name="AutoShape 14"/>
          <p:cNvSpPr>
            <a:spLocks/>
          </p:cNvSpPr>
          <p:nvPr/>
        </p:nvSpPr>
        <p:spPr bwMode="auto">
          <a:xfrm>
            <a:off x="10544002" y="4432300"/>
            <a:ext cx="6596410" cy="3378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11500" b="1" dirty="0" smtClean="0">
                <a:solidFill>
                  <a:srgbClr val="FFFFFF"/>
                </a:solidFill>
                <a:latin typeface="Aleo" panose="020F0502020204030203" pitchFamily="34" charset="0"/>
                <a:ea typeface="Aleo Regular" charset="0"/>
                <a:cs typeface="Aleo Regular" charset="0"/>
                <a:sym typeface="Aleo Regular" charset="0"/>
              </a:rPr>
              <a:t>$3.6B </a:t>
            </a:r>
          </a:p>
          <a:p>
            <a:r>
              <a:rPr lang="en-US" sz="7200" b="1" dirty="0" smtClean="0">
                <a:solidFill>
                  <a:srgbClr val="FFFFFF"/>
                </a:solidFill>
                <a:latin typeface="Aleo" panose="020F0502020204030203" pitchFamily="34" charset="0"/>
                <a:ea typeface="Aleo Regular" charset="0"/>
                <a:cs typeface="Aleo Regular" charset="0"/>
                <a:sym typeface="Aleo Regular" charset="0"/>
              </a:rPr>
              <a:t>spent on dogs in 2009</a:t>
            </a:r>
            <a:endParaRPr lang="en-US" sz="7200" b="1" dirty="0">
              <a:solidFill>
                <a:srgbClr val="FFFFFF"/>
              </a:solidFill>
              <a:latin typeface="Aleo" panose="020F0502020204030203" pitchFamily="34" charset="0"/>
              <a:ea typeface="Aleo Regular" charset="0"/>
              <a:cs typeface="Aleo Regular" charset="0"/>
              <a:sym typeface="Aleo Regular" charset="0"/>
            </a:endParaRPr>
          </a:p>
          <a:p>
            <a:endParaRPr lang="en-US" dirty="0"/>
          </a:p>
        </p:txBody>
      </p:sp>
      <p:sp>
        <p:nvSpPr>
          <p:cNvPr id="76815" name="AutoShape 15"/>
          <p:cNvSpPr>
            <a:spLocks/>
          </p:cNvSpPr>
          <p:nvPr/>
        </p:nvSpPr>
        <p:spPr bwMode="auto">
          <a:xfrm>
            <a:off x="17160552" y="9531350"/>
            <a:ext cx="2636837" cy="177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8000" b="1" dirty="0" smtClean="0">
                <a:solidFill>
                  <a:srgbClr val="FFFFFF"/>
                </a:solidFill>
                <a:latin typeface="Aleo" panose="020F0502020204030203" pitchFamily="34" charset="0"/>
                <a:ea typeface="Aleo Regular" charset="0"/>
                <a:cs typeface="Aleo Regular" charset="0"/>
                <a:sym typeface="Aleo Regular" charset="0"/>
              </a:rPr>
              <a:t>3.4</a:t>
            </a:r>
            <a:r>
              <a:rPr lang="en-US" sz="3600" b="1" dirty="0" smtClean="0">
                <a:solidFill>
                  <a:srgbClr val="FFFFFF"/>
                </a:solidFill>
                <a:latin typeface="Aleo" panose="020F0502020204030203" pitchFamily="34" charset="0"/>
                <a:ea typeface="Aleo Regular" charset="0"/>
                <a:cs typeface="Aleo Regular" charset="0"/>
                <a:sym typeface="Aleo Regular" charset="0"/>
              </a:rPr>
              <a:t/>
            </a:r>
            <a:br>
              <a:rPr lang="en-US" sz="3600" b="1" dirty="0" smtClean="0">
                <a:solidFill>
                  <a:srgbClr val="FFFFFF"/>
                </a:solidFill>
                <a:latin typeface="Aleo" panose="020F0502020204030203" pitchFamily="34" charset="0"/>
                <a:ea typeface="Aleo Regular" charset="0"/>
                <a:cs typeface="Aleo Regular" charset="0"/>
                <a:sym typeface="Aleo Regular" charset="0"/>
              </a:rPr>
            </a:br>
            <a:r>
              <a:rPr lang="en-US" sz="3600" b="1" dirty="0" smtClean="0">
                <a:solidFill>
                  <a:srgbClr val="FFFFFF"/>
                </a:solidFill>
                <a:latin typeface="Aleo" panose="020F0502020204030203" pitchFamily="34" charset="0"/>
                <a:ea typeface="Aleo Regular" charset="0"/>
                <a:cs typeface="Aleo Regular" charset="0"/>
                <a:sym typeface="Aleo Regular" charset="0"/>
              </a:rPr>
              <a:t>million</a:t>
            </a:r>
            <a:br>
              <a:rPr lang="en-US" sz="3600" b="1" dirty="0" smtClean="0">
                <a:solidFill>
                  <a:srgbClr val="FFFFFF"/>
                </a:solidFill>
                <a:latin typeface="Aleo" panose="020F0502020204030203" pitchFamily="34" charset="0"/>
                <a:ea typeface="Aleo Regular" charset="0"/>
                <a:cs typeface="Aleo Regular" charset="0"/>
                <a:sym typeface="Aleo Regular" charset="0"/>
              </a:rPr>
            </a:br>
            <a:r>
              <a:rPr lang="en-US" sz="3600" b="1" dirty="0" smtClean="0">
                <a:solidFill>
                  <a:srgbClr val="FFFFFF"/>
                </a:solidFill>
                <a:latin typeface="Aleo" panose="020F0502020204030203" pitchFamily="34" charset="0"/>
                <a:ea typeface="Aleo Regular" charset="0"/>
                <a:cs typeface="Aleo Regular" charset="0"/>
                <a:sym typeface="Aleo Regular" charset="0"/>
              </a:rPr>
              <a:t>dogs</a:t>
            </a:r>
            <a:endParaRPr lang="en-US" dirty="0"/>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AutoShape 1"/>
          <p:cNvSpPr>
            <a:spLocks/>
          </p:cNvSpPr>
          <p:nvPr/>
        </p:nvSpPr>
        <p:spPr bwMode="auto">
          <a:xfrm>
            <a:off x="20853400" y="85217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690" name="AutoShape 2"/>
          <p:cNvSpPr>
            <a:spLocks/>
          </p:cNvSpPr>
          <p:nvPr/>
        </p:nvSpPr>
        <p:spPr bwMode="auto">
          <a:xfrm>
            <a:off x="20661313" y="87741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691" name="AutoShape 3"/>
          <p:cNvSpPr>
            <a:spLocks/>
          </p:cNvSpPr>
          <p:nvPr/>
        </p:nvSpPr>
        <p:spPr bwMode="auto">
          <a:xfrm>
            <a:off x="20116800" y="85217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692" name="AutoShape 4"/>
          <p:cNvSpPr>
            <a:spLocks/>
          </p:cNvSpPr>
          <p:nvPr/>
        </p:nvSpPr>
        <p:spPr bwMode="auto">
          <a:xfrm>
            <a:off x="19924713" y="87741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693" name="AutoShape 5"/>
          <p:cNvSpPr>
            <a:spLocks/>
          </p:cNvSpPr>
          <p:nvPr/>
        </p:nvSpPr>
        <p:spPr bwMode="auto">
          <a:xfrm>
            <a:off x="19418300" y="85217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694" name="AutoShape 6"/>
          <p:cNvSpPr>
            <a:spLocks/>
          </p:cNvSpPr>
          <p:nvPr/>
        </p:nvSpPr>
        <p:spPr bwMode="auto">
          <a:xfrm>
            <a:off x="19226213" y="87741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695" name="AutoShape 7"/>
          <p:cNvSpPr>
            <a:spLocks/>
          </p:cNvSpPr>
          <p:nvPr/>
        </p:nvSpPr>
        <p:spPr bwMode="auto">
          <a:xfrm>
            <a:off x="18681700" y="85217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696" name="AutoShape 8"/>
          <p:cNvSpPr>
            <a:spLocks/>
          </p:cNvSpPr>
          <p:nvPr/>
        </p:nvSpPr>
        <p:spPr bwMode="auto">
          <a:xfrm>
            <a:off x="18489613" y="87741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697" name="AutoShape 9"/>
          <p:cNvSpPr>
            <a:spLocks/>
          </p:cNvSpPr>
          <p:nvPr/>
        </p:nvSpPr>
        <p:spPr bwMode="auto">
          <a:xfrm>
            <a:off x="17957800" y="85217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698" name="AutoShape 10"/>
          <p:cNvSpPr>
            <a:spLocks/>
          </p:cNvSpPr>
          <p:nvPr/>
        </p:nvSpPr>
        <p:spPr bwMode="auto">
          <a:xfrm>
            <a:off x="17765713" y="87741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699" name="AutoShape 11"/>
          <p:cNvSpPr>
            <a:spLocks/>
          </p:cNvSpPr>
          <p:nvPr/>
        </p:nvSpPr>
        <p:spPr bwMode="auto">
          <a:xfrm>
            <a:off x="17221200" y="85217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00" name="AutoShape 12"/>
          <p:cNvSpPr>
            <a:spLocks/>
          </p:cNvSpPr>
          <p:nvPr/>
        </p:nvSpPr>
        <p:spPr bwMode="auto">
          <a:xfrm>
            <a:off x="17029113" y="87741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01" name="AutoShape 13"/>
          <p:cNvSpPr>
            <a:spLocks/>
          </p:cNvSpPr>
          <p:nvPr/>
        </p:nvSpPr>
        <p:spPr bwMode="auto">
          <a:xfrm>
            <a:off x="16522700" y="85217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02" name="AutoShape 14"/>
          <p:cNvSpPr>
            <a:spLocks/>
          </p:cNvSpPr>
          <p:nvPr/>
        </p:nvSpPr>
        <p:spPr bwMode="auto">
          <a:xfrm>
            <a:off x="16330613" y="87741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03" name="AutoShape 15"/>
          <p:cNvSpPr>
            <a:spLocks/>
          </p:cNvSpPr>
          <p:nvPr/>
        </p:nvSpPr>
        <p:spPr bwMode="auto">
          <a:xfrm>
            <a:off x="15786100" y="85217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04" name="AutoShape 16"/>
          <p:cNvSpPr>
            <a:spLocks/>
          </p:cNvSpPr>
          <p:nvPr/>
        </p:nvSpPr>
        <p:spPr bwMode="auto">
          <a:xfrm>
            <a:off x="15594013" y="87741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05" name="AutoShape 17"/>
          <p:cNvSpPr>
            <a:spLocks/>
          </p:cNvSpPr>
          <p:nvPr/>
        </p:nvSpPr>
        <p:spPr bwMode="auto">
          <a:xfrm>
            <a:off x="15062200" y="85217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06" name="AutoShape 18"/>
          <p:cNvSpPr>
            <a:spLocks/>
          </p:cNvSpPr>
          <p:nvPr/>
        </p:nvSpPr>
        <p:spPr bwMode="auto">
          <a:xfrm>
            <a:off x="14870113" y="87741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07" name="AutoShape 19"/>
          <p:cNvSpPr>
            <a:spLocks/>
          </p:cNvSpPr>
          <p:nvPr/>
        </p:nvSpPr>
        <p:spPr bwMode="auto">
          <a:xfrm>
            <a:off x="14325600" y="85217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08" name="AutoShape 20"/>
          <p:cNvSpPr>
            <a:spLocks/>
          </p:cNvSpPr>
          <p:nvPr/>
        </p:nvSpPr>
        <p:spPr bwMode="auto">
          <a:xfrm>
            <a:off x="14133513" y="87741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09" name="AutoShape 21"/>
          <p:cNvSpPr>
            <a:spLocks/>
          </p:cNvSpPr>
          <p:nvPr/>
        </p:nvSpPr>
        <p:spPr bwMode="auto">
          <a:xfrm>
            <a:off x="20840700" y="72771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10" name="AutoShape 22"/>
          <p:cNvSpPr>
            <a:spLocks/>
          </p:cNvSpPr>
          <p:nvPr/>
        </p:nvSpPr>
        <p:spPr bwMode="auto">
          <a:xfrm>
            <a:off x="20648613" y="75295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11" name="AutoShape 23"/>
          <p:cNvSpPr>
            <a:spLocks/>
          </p:cNvSpPr>
          <p:nvPr/>
        </p:nvSpPr>
        <p:spPr bwMode="auto">
          <a:xfrm>
            <a:off x="20104100" y="72771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12" name="AutoShape 24"/>
          <p:cNvSpPr>
            <a:spLocks/>
          </p:cNvSpPr>
          <p:nvPr/>
        </p:nvSpPr>
        <p:spPr bwMode="auto">
          <a:xfrm>
            <a:off x="19912013" y="75295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13" name="AutoShape 25"/>
          <p:cNvSpPr>
            <a:spLocks/>
          </p:cNvSpPr>
          <p:nvPr/>
        </p:nvSpPr>
        <p:spPr bwMode="auto">
          <a:xfrm>
            <a:off x="19405600" y="72771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14" name="AutoShape 26"/>
          <p:cNvSpPr>
            <a:spLocks/>
          </p:cNvSpPr>
          <p:nvPr/>
        </p:nvSpPr>
        <p:spPr bwMode="auto">
          <a:xfrm>
            <a:off x="19213513" y="75295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15" name="AutoShape 27"/>
          <p:cNvSpPr>
            <a:spLocks/>
          </p:cNvSpPr>
          <p:nvPr/>
        </p:nvSpPr>
        <p:spPr bwMode="auto">
          <a:xfrm>
            <a:off x="18669000" y="72771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16" name="AutoShape 28"/>
          <p:cNvSpPr>
            <a:spLocks/>
          </p:cNvSpPr>
          <p:nvPr/>
        </p:nvSpPr>
        <p:spPr bwMode="auto">
          <a:xfrm>
            <a:off x="18476913" y="75295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17" name="AutoShape 29"/>
          <p:cNvSpPr>
            <a:spLocks/>
          </p:cNvSpPr>
          <p:nvPr/>
        </p:nvSpPr>
        <p:spPr bwMode="auto">
          <a:xfrm>
            <a:off x="17945100" y="72771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18" name="AutoShape 30"/>
          <p:cNvSpPr>
            <a:spLocks/>
          </p:cNvSpPr>
          <p:nvPr/>
        </p:nvSpPr>
        <p:spPr bwMode="auto">
          <a:xfrm>
            <a:off x="17753013" y="75295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19" name="AutoShape 31"/>
          <p:cNvSpPr>
            <a:spLocks/>
          </p:cNvSpPr>
          <p:nvPr/>
        </p:nvSpPr>
        <p:spPr bwMode="auto">
          <a:xfrm>
            <a:off x="17208500" y="72771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20" name="AutoShape 32"/>
          <p:cNvSpPr>
            <a:spLocks/>
          </p:cNvSpPr>
          <p:nvPr/>
        </p:nvSpPr>
        <p:spPr bwMode="auto">
          <a:xfrm>
            <a:off x="17016413" y="75295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21" name="AutoShape 33"/>
          <p:cNvSpPr>
            <a:spLocks/>
          </p:cNvSpPr>
          <p:nvPr/>
        </p:nvSpPr>
        <p:spPr bwMode="auto">
          <a:xfrm>
            <a:off x="16510000" y="72771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22" name="AutoShape 34"/>
          <p:cNvSpPr>
            <a:spLocks/>
          </p:cNvSpPr>
          <p:nvPr/>
        </p:nvSpPr>
        <p:spPr bwMode="auto">
          <a:xfrm>
            <a:off x="16317913" y="75295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23" name="AutoShape 35"/>
          <p:cNvSpPr>
            <a:spLocks/>
          </p:cNvSpPr>
          <p:nvPr/>
        </p:nvSpPr>
        <p:spPr bwMode="auto">
          <a:xfrm>
            <a:off x="15773400" y="72771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24" name="AutoShape 36"/>
          <p:cNvSpPr>
            <a:spLocks/>
          </p:cNvSpPr>
          <p:nvPr/>
        </p:nvSpPr>
        <p:spPr bwMode="auto">
          <a:xfrm>
            <a:off x="15581313" y="75295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25" name="AutoShape 37"/>
          <p:cNvSpPr>
            <a:spLocks/>
          </p:cNvSpPr>
          <p:nvPr/>
        </p:nvSpPr>
        <p:spPr bwMode="auto">
          <a:xfrm>
            <a:off x="15049500" y="72771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26" name="AutoShape 38"/>
          <p:cNvSpPr>
            <a:spLocks/>
          </p:cNvSpPr>
          <p:nvPr/>
        </p:nvSpPr>
        <p:spPr bwMode="auto">
          <a:xfrm>
            <a:off x="14857413" y="75295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27" name="AutoShape 39"/>
          <p:cNvSpPr>
            <a:spLocks/>
          </p:cNvSpPr>
          <p:nvPr/>
        </p:nvSpPr>
        <p:spPr bwMode="auto">
          <a:xfrm>
            <a:off x="14312900" y="72771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28" name="AutoShape 40"/>
          <p:cNvSpPr>
            <a:spLocks/>
          </p:cNvSpPr>
          <p:nvPr/>
        </p:nvSpPr>
        <p:spPr bwMode="auto">
          <a:xfrm>
            <a:off x="14120813" y="75295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29" name="AutoShape 41"/>
          <p:cNvSpPr>
            <a:spLocks/>
          </p:cNvSpPr>
          <p:nvPr/>
        </p:nvSpPr>
        <p:spPr bwMode="auto">
          <a:xfrm>
            <a:off x="20840700" y="60706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30" name="AutoShape 42"/>
          <p:cNvSpPr>
            <a:spLocks/>
          </p:cNvSpPr>
          <p:nvPr/>
        </p:nvSpPr>
        <p:spPr bwMode="auto">
          <a:xfrm>
            <a:off x="20648613" y="63230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31" name="AutoShape 43"/>
          <p:cNvSpPr>
            <a:spLocks/>
          </p:cNvSpPr>
          <p:nvPr/>
        </p:nvSpPr>
        <p:spPr bwMode="auto">
          <a:xfrm>
            <a:off x="20104100" y="60706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32" name="AutoShape 44"/>
          <p:cNvSpPr>
            <a:spLocks/>
          </p:cNvSpPr>
          <p:nvPr/>
        </p:nvSpPr>
        <p:spPr bwMode="auto">
          <a:xfrm>
            <a:off x="19912013" y="63230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33" name="AutoShape 45"/>
          <p:cNvSpPr>
            <a:spLocks/>
          </p:cNvSpPr>
          <p:nvPr/>
        </p:nvSpPr>
        <p:spPr bwMode="auto">
          <a:xfrm>
            <a:off x="19405600" y="60706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34" name="AutoShape 46"/>
          <p:cNvSpPr>
            <a:spLocks/>
          </p:cNvSpPr>
          <p:nvPr/>
        </p:nvSpPr>
        <p:spPr bwMode="auto">
          <a:xfrm>
            <a:off x="19213513" y="63230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35" name="AutoShape 47"/>
          <p:cNvSpPr>
            <a:spLocks/>
          </p:cNvSpPr>
          <p:nvPr/>
        </p:nvSpPr>
        <p:spPr bwMode="auto">
          <a:xfrm>
            <a:off x="18669000" y="60706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36" name="AutoShape 48"/>
          <p:cNvSpPr>
            <a:spLocks/>
          </p:cNvSpPr>
          <p:nvPr/>
        </p:nvSpPr>
        <p:spPr bwMode="auto">
          <a:xfrm>
            <a:off x="18476913" y="63230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37" name="AutoShape 49"/>
          <p:cNvSpPr>
            <a:spLocks/>
          </p:cNvSpPr>
          <p:nvPr/>
        </p:nvSpPr>
        <p:spPr bwMode="auto">
          <a:xfrm>
            <a:off x="17945100" y="60706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38" name="AutoShape 50"/>
          <p:cNvSpPr>
            <a:spLocks/>
          </p:cNvSpPr>
          <p:nvPr/>
        </p:nvSpPr>
        <p:spPr bwMode="auto">
          <a:xfrm>
            <a:off x="17753013" y="63230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39" name="AutoShape 51"/>
          <p:cNvSpPr>
            <a:spLocks/>
          </p:cNvSpPr>
          <p:nvPr/>
        </p:nvSpPr>
        <p:spPr bwMode="auto">
          <a:xfrm>
            <a:off x="17208500" y="60706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40" name="AutoShape 52"/>
          <p:cNvSpPr>
            <a:spLocks/>
          </p:cNvSpPr>
          <p:nvPr/>
        </p:nvSpPr>
        <p:spPr bwMode="auto">
          <a:xfrm>
            <a:off x="17016413" y="63230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41" name="AutoShape 53"/>
          <p:cNvSpPr>
            <a:spLocks/>
          </p:cNvSpPr>
          <p:nvPr/>
        </p:nvSpPr>
        <p:spPr bwMode="auto">
          <a:xfrm>
            <a:off x="16510000" y="60706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42" name="AutoShape 54"/>
          <p:cNvSpPr>
            <a:spLocks/>
          </p:cNvSpPr>
          <p:nvPr/>
        </p:nvSpPr>
        <p:spPr bwMode="auto">
          <a:xfrm>
            <a:off x="16317913" y="63230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43" name="AutoShape 55"/>
          <p:cNvSpPr>
            <a:spLocks/>
          </p:cNvSpPr>
          <p:nvPr/>
        </p:nvSpPr>
        <p:spPr bwMode="auto">
          <a:xfrm>
            <a:off x="15773400" y="60706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44" name="AutoShape 56"/>
          <p:cNvSpPr>
            <a:spLocks/>
          </p:cNvSpPr>
          <p:nvPr/>
        </p:nvSpPr>
        <p:spPr bwMode="auto">
          <a:xfrm>
            <a:off x="15581313" y="63230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45" name="AutoShape 57"/>
          <p:cNvSpPr>
            <a:spLocks/>
          </p:cNvSpPr>
          <p:nvPr/>
        </p:nvSpPr>
        <p:spPr bwMode="auto">
          <a:xfrm>
            <a:off x="15049500" y="60706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46" name="AutoShape 58"/>
          <p:cNvSpPr>
            <a:spLocks/>
          </p:cNvSpPr>
          <p:nvPr/>
        </p:nvSpPr>
        <p:spPr bwMode="auto">
          <a:xfrm>
            <a:off x="14857413" y="63230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47" name="AutoShape 59"/>
          <p:cNvSpPr>
            <a:spLocks/>
          </p:cNvSpPr>
          <p:nvPr/>
        </p:nvSpPr>
        <p:spPr bwMode="auto">
          <a:xfrm>
            <a:off x="14312900" y="60706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48" name="AutoShape 60"/>
          <p:cNvSpPr>
            <a:spLocks/>
          </p:cNvSpPr>
          <p:nvPr/>
        </p:nvSpPr>
        <p:spPr bwMode="auto">
          <a:xfrm>
            <a:off x="14120813" y="63230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49" name="AutoShape 61"/>
          <p:cNvSpPr>
            <a:spLocks/>
          </p:cNvSpPr>
          <p:nvPr/>
        </p:nvSpPr>
        <p:spPr bwMode="auto">
          <a:xfrm>
            <a:off x="20840700" y="48895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50" name="AutoShape 62"/>
          <p:cNvSpPr>
            <a:spLocks/>
          </p:cNvSpPr>
          <p:nvPr/>
        </p:nvSpPr>
        <p:spPr bwMode="auto">
          <a:xfrm>
            <a:off x="20648613" y="51419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51" name="AutoShape 63"/>
          <p:cNvSpPr>
            <a:spLocks/>
          </p:cNvSpPr>
          <p:nvPr/>
        </p:nvSpPr>
        <p:spPr bwMode="auto">
          <a:xfrm>
            <a:off x="20104100" y="48895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52" name="AutoShape 64"/>
          <p:cNvSpPr>
            <a:spLocks/>
          </p:cNvSpPr>
          <p:nvPr/>
        </p:nvSpPr>
        <p:spPr bwMode="auto">
          <a:xfrm>
            <a:off x="19912013" y="51419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53" name="AutoShape 65"/>
          <p:cNvSpPr>
            <a:spLocks/>
          </p:cNvSpPr>
          <p:nvPr/>
        </p:nvSpPr>
        <p:spPr bwMode="auto">
          <a:xfrm>
            <a:off x="19405600" y="48895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54" name="AutoShape 66"/>
          <p:cNvSpPr>
            <a:spLocks/>
          </p:cNvSpPr>
          <p:nvPr/>
        </p:nvSpPr>
        <p:spPr bwMode="auto">
          <a:xfrm>
            <a:off x="19213513" y="51419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55" name="AutoShape 67"/>
          <p:cNvSpPr>
            <a:spLocks/>
          </p:cNvSpPr>
          <p:nvPr/>
        </p:nvSpPr>
        <p:spPr bwMode="auto">
          <a:xfrm>
            <a:off x="18669000" y="48895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56" name="AutoShape 68"/>
          <p:cNvSpPr>
            <a:spLocks/>
          </p:cNvSpPr>
          <p:nvPr/>
        </p:nvSpPr>
        <p:spPr bwMode="auto">
          <a:xfrm>
            <a:off x="18476913" y="51419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57" name="AutoShape 69"/>
          <p:cNvSpPr>
            <a:spLocks/>
          </p:cNvSpPr>
          <p:nvPr/>
        </p:nvSpPr>
        <p:spPr bwMode="auto">
          <a:xfrm>
            <a:off x="17945100" y="48895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58" name="AutoShape 70"/>
          <p:cNvSpPr>
            <a:spLocks/>
          </p:cNvSpPr>
          <p:nvPr/>
        </p:nvSpPr>
        <p:spPr bwMode="auto">
          <a:xfrm>
            <a:off x="17753013" y="51419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59" name="AutoShape 71"/>
          <p:cNvSpPr>
            <a:spLocks/>
          </p:cNvSpPr>
          <p:nvPr/>
        </p:nvSpPr>
        <p:spPr bwMode="auto">
          <a:xfrm>
            <a:off x="17208500" y="48895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60" name="AutoShape 72"/>
          <p:cNvSpPr>
            <a:spLocks/>
          </p:cNvSpPr>
          <p:nvPr/>
        </p:nvSpPr>
        <p:spPr bwMode="auto">
          <a:xfrm>
            <a:off x="17016413" y="51419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61" name="AutoShape 73"/>
          <p:cNvSpPr>
            <a:spLocks/>
          </p:cNvSpPr>
          <p:nvPr/>
        </p:nvSpPr>
        <p:spPr bwMode="auto">
          <a:xfrm>
            <a:off x="16510000" y="48895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62" name="AutoShape 74"/>
          <p:cNvSpPr>
            <a:spLocks/>
          </p:cNvSpPr>
          <p:nvPr/>
        </p:nvSpPr>
        <p:spPr bwMode="auto">
          <a:xfrm>
            <a:off x="16317913" y="51419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63" name="AutoShape 75"/>
          <p:cNvSpPr>
            <a:spLocks/>
          </p:cNvSpPr>
          <p:nvPr/>
        </p:nvSpPr>
        <p:spPr bwMode="auto">
          <a:xfrm>
            <a:off x="15773400" y="48895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64" name="AutoShape 76"/>
          <p:cNvSpPr>
            <a:spLocks/>
          </p:cNvSpPr>
          <p:nvPr/>
        </p:nvSpPr>
        <p:spPr bwMode="auto">
          <a:xfrm>
            <a:off x="15581313" y="51419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65" name="AutoShape 77"/>
          <p:cNvSpPr>
            <a:spLocks/>
          </p:cNvSpPr>
          <p:nvPr/>
        </p:nvSpPr>
        <p:spPr bwMode="auto">
          <a:xfrm>
            <a:off x="15049500" y="48895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66" name="AutoShape 78"/>
          <p:cNvSpPr>
            <a:spLocks/>
          </p:cNvSpPr>
          <p:nvPr/>
        </p:nvSpPr>
        <p:spPr bwMode="auto">
          <a:xfrm>
            <a:off x="14857413" y="51419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67" name="AutoShape 79"/>
          <p:cNvSpPr>
            <a:spLocks/>
          </p:cNvSpPr>
          <p:nvPr/>
        </p:nvSpPr>
        <p:spPr bwMode="auto">
          <a:xfrm>
            <a:off x="14312900" y="48895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68" name="AutoShape 80"/>
          <p:cNvSpPr>
            <a:spLocks/>
          </p:cNvSpPr>
          <p:nvPr/>
        </p:nvSpPr>
        <p:spPr bwMode="auto">
          <a:xfrm>
            <a:off x="14120813" y="51419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69" name="AutoShape 81"/>
          <p:cNvSpPr>
            <a:spLocks/>
          </p:cNvSpPr>
          <p:nvPr/>
        </p:nvSpPr>
        <p:spPr bwMode="auto">
          <a:xfrm>
            <a:off x="20853400" y="36830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70" name="AutoShape 82"/>
          <p:cNvSpPr>
            <a:spLocks/>
          </p:cNvSpPr>
          <p:nvPr/>
        </p:nvSpPr>
        <p:spPr bwMode="auto">
          <a:xfrm>
            <a:off x="20661313" y="39354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71" name="AutoShape 83"/>
          <p:cNvSpPr>
            <a:spLocks/>
          </p:cNvSpPr>
          <p:nvPr/>
        </p:nvSpPr>
        <p:spPr bwMode="auto">
          <a:xfrm>
            <a:off x="20116800" y="36830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72" name="AutoShape 84"/>
          <p:cNvSpPr>
            <a:spLocks/>
          </p:cNvSpPr>
          <p:nvPr/>
        </p:nvSpPr>
        <p:spPr bwMode="auto">
          <a:xfrm>
            <a:off x="19924713" y="39354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73" name="AutoShape 85"/>
          <p:cNvSpPr>
            <a:spLocks/>
          </p:cNvSpPr>
          <p:nvPr/>
        </p:nvSpPr>
        <p:spPr bwMode="auto">
          <a:xfrm>
            <a:off x="19418300" y="36830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74" name="AutoShape 86"/>
          <p:cNvSpPr>
            <a:spLocks/>
          </p:cNvSpPr>
          <p:nvPr/>
        </p:nvSpPr>
        <p:spPr bwMode="auto">
          <a:xfrm>
            <a:off x="19226213" y="39354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75" name="AutoShape 87"/>
          <p:cNvSpPr>
            <a:spLocks/>
          </p:cNvSpPr>
          <p:nvPr/>
        </p:nvSpPr>
        <p:spPr bwMode="auto">
          <a:xfrm>
            <a:off x="18681700" y="36830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76" name="AutoShape 88"/>
          <p:cNvSpPr>
            <a:spLocks/>
          </p:cNvSpPr>
          <p:nvPr/>
        </p:nvSpPr>
        <p:spPr bwMode="auto">
          <a:xfrm>
            <a:off x="18489613" y="39354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77" name="AutoShape 89"/>
          <p:cNvSpPr>
            <a:spLocks/>
          </p:cNvSpPr>
          <p:nvPr/>
        </p:nvSpPr>
        <p:spPr bwMode="auto">
          <a:xfrm>
            <a:off x="17957800" y="36830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78" name="AutoShape 90"/>
          <p:cNvSpPr>
            <a:spLocks/>
          </p:cNvSpPr>
          <p:nvPr/>
        </p:nvSpPr>
        <p:spPr bwMode="auto">
          <a:xfrm>
            <a:off x="17765713" y="39354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79" name="AutoShape 91"/>
          <p:cNvSpPr>
            <a:spLocks/>
          </p:cNvSpPr>
          <p:nvPr/>
        </p:nvSpPr>
        <p:spPr bwMode="auto">
          <a:xfrm>
            <a:off x="17221200" y="36830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80" name="AutoShape 92"/>
          <p:cNvSpPr>
            <a:spLocks/>
          </p:cNvSpPr>
          <p:nvPr/>
        </p:nvSpPr>
        <p:spPr bwMode="auto">
          <a:xfrm>
            <a:off x="17029113" y="39354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81" name="AutoShape 93"/>
          <p:cNvSpPr>
            <a:spLocks/>
          </p:cNvSpPr>
          <p:nvPr/>
        </p:nvSpPr>
        <p:spPr bwMode="auto">
          <a:xfrm>
            <a:off x="16522700" y="36830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82" name="AutoShape 94"/>
          <p:cNvSpPr>
            <a:spLocks/>
          </p:cNvSpPr>
          <p:nvPr/>
        </p:nvSpPr>
        <p:spPr bwMode="auto">
          <a:xfrm>
            <a:off x="16330613" y="39354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83" name="AutoShape 95"/>
          <p:cNvSpPr>
            <a:spLocks/>
          </p:cNvSpPr>
          <p:nvPr/>
        </p:nvSpPr>
        <p:spPr bwMode="auto">
          <a:xfrm>
            <a:off x="15786100" y="36830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84" name="AutoShape 96"/>
          <p:cNvSpPr>
            <a:spLocks/>
          </p:cNvSpPr>
          <p:nvPr/>
        </p:nvSpPr>
        <p:spPr bwMode="auto">
          <a:xfrm>
            <a:off x="15594013" y="39354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85" name="AutoShape 97"/>
          <p:cNvSpPr>
            <a:spLocks/>
          </p:cNvSpPr>
          <p:nvPr/>
        </p:nvSpPr>
        <p:spPr bwMode="auto">
          <a:xfrm>
            <a:off x="15062200" y="36830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86" name="AutoShape 98"/>
          <p:cNvSpPr>
            <a:spLocks/>
          </p:cNvSpPr>
          <p:nvPr/>
        </p:nvSpPr>
        <p:spPr bwMode="auto">
          <a:xfrm>
            <a:off x="14870113" y="39354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87" name="AutoShape 99"/>
          <p:cNvSpPr>
            <a:spLocks/>
          </p:cNvSpPr>
          <p:nvPr/>
        </p:nvSpPr>
        <p:spPr bwMode="auto">
          <a:xfrm>
            <a:off x="14325600" y="36830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88" name="AutoShape 100"/>
          <p:cNvSpPr>
            <a:spLocks/>
          </p:cNvSpPr>
          <p:nvPr/>
        </p:nvSpPr>
        <p:spPr bwMode="auto">
          <a:xfrm>
            <a:off x="14133513" y="39354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89" name="AutoShape 101"/>
          <p:cNvSpPr>
            <a:spLocks/>
          </p:cNvSpPr>
          <p:nvPr/>
        </p:nvSpPr>
        <p:spPr bwMode="auto">
          <a:xfrm>
            <a:off x="3389313" y="85090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90" name="AutoShape 102"/>
          <p:cNvSpPr>
            <a:spLocks/>
          </p:cNvSpPr>
          <p:nvPr/>
        </p:nvSpPr>
        <p:spPr bwMode="auto">
          <a:xfrm>
            <a:off x="3187700" y="87614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91" name="AutoShape 103"/>
          <p:cNvSpPr>
            <a:spLocks/>
          </p:cNvSpPr>
          <p:nvPr/>
        </p:nvSpPr>
        <p:spPr bwMode="auto">
          <a:xfrm>
            <a:off x="4125913" y="85090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92" name="AutoShape 104"/>
          <p:cNvSpPr>
            <a:spLocks/>
          </p:cNvSpPr>
          <p:nvPr/>
        </p:nvSpPr>
        <p:spPr bwMode="auto">
          <a:xfrm>
            <a:off x="3924300" y="87614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93" name="AutoShape 105"/>
          <p:cNvSpPr>
            <a:spLocks/>
          </p:cNvSpPr>
          <p:nvPr/>
        </p:nvSpPr>
        <p:spPr bwMode="auto">
          <a:xfrm>
            <a:off x="4849813" y="85090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94" name="AutoShape 106"/>
          <p:cNvSpPr>
            <a:spLocks/>
          </p:cNvSpPr>
          <p:nvPr/>
        </p:nvSpPr>
        <p:spPr bwMode="auto">
          <a:xfrm>
            <a:off x="4648200" y="87614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95" name="AutoShape 107"/>
          <p:cNvSpPr>
            <a:spLocks/>
          </p:cNvSpPr>
          <p:nvPr/>
        </p:nvSpPr>
        <p:spPr bwMode="auto">
          <a:xfrm>
            <a:off x="5624513" y="85090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96" name="AutoShape 108"/>
          <p:cNvSpPr>
            <a:spLocks/>
          </p:cNvSpPr>
          <p:nvPr/>
        </p:nvSpPr>
        <p:spPr bwMode="auto">
          <a:xfrm>
            <a:off x="5422900" y="87614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97" name="AutoShape 109"/>
          <p:cNvSpPr>
            <a:spLocks/>
          </p:cNvSpPr>
          <p:nvPr/>
        </p:nvSpPr>
        <p:spPr bwMode="auto">
          <a:xfrm>
            <a:off x="6335713" y="84963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98" name="AutoShape 110"/>
          <p:cNvSpPr>
            <a:spLocks/>
          </p:cNvSpPr>
          <p:nvPr/>
        </p:nvSpPr>
        <p:spPr bwMode="auto">
          <a:xfrm>
            <a:off x="6134100" y="87487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99" name="AutoShape 111"/>
          <p:cNvSpPr>
            <a:spLocks/>
          </p:cNvSpPr>
          <p:nvPr/>
        </p:nvSpPr>
        <p:spPr bwMode="auto">
          <a:xfrm>
            <a:off x="7072313" y="84963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00" name="AutoShape 112"/>
          <p:cNvSpPr>
            <a:spLocks/>
          </p:cNvSpPr>
          <p:nvPr/>
        </p:nvSpPr>
        <p:spPr bwMode="auto">
          <a:xfrm>
            <a:off x="6870700" y="87487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01" name="AutoShape 113"/>
          <p:cNvSpPr>
            <a:spLocks/>
          </p:cNvSpPr>
          <p:nvPr/>
        </p:nvSpPr>
        <p:spPr bwMode="auto">
          <a:xfrm>
            <a:off x="7796213" y="85090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02" name="AutoShape 114"/>
          <p:cNvSpPr>
            <a:spLocks/>
          </p:cNvSpPr>
          <p:nvPr/>
        </p:nvSpPr>
        <p:spPr bwMode="auto">
          <a:xfrm>
            <a:off x="7594600" y="87614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03" name="AutoShape 115"/>
          <p:cNvSpPr>
            <a:spLocks/>
          </p:cNvSpPr>
          <p:nvPr/>
        </p:nvSpPr>
        <p:spPr bwMode="auto">
          <a:xfrm>
            <a:off x="8532813" y="85090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04" name="AutoShape 116"/>
          <p:cNvSpPr>
            <a:spLocks/>
          </p:cNvSpPr>
          <p:nvPr/>
        </p:nvSpPr>
        <p:spPr bwMode="auto">
          <a:xfrm>
            <a:off x="8331200" y="87614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05" name="AutoShape 117"/>
          <p:cNvSpPr>
            <a:spLocks/>
          </p:cNvSpPr>
          <p:nvPr/>
        </p:nvSpPr>
        <p:spPr bwMode="auto">
          <a:xfrm>
            <a:off x="9282113" y="84963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06" name="AutoShape 118"/>
          <p:cNvSpPr>
            <a:spLocks/>
          </p:cNvSpPr>
          <p:nvPr/>
        </p:nvSpPr>
        <p:spPr bwMode="auto">
          <a:xfrm>
            <a:off x="9080500" y="87487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07" name="AutoShape 119"/>
          <p:cNvSpPr>
            <a:spLocks/>
          </p:cNvSpPr>
          <p:nvPr/>
        </p:nvSpPr>
        <p:spPr bwMode="auto">
          <a:xfrm>
            <a:off x="10018713" y="84963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08" name="AutoShape 120"/>
          <p:cNvSpPr>
            <a:spLocks/>
          </p:cNvSpPr>
          <p:nvPr/>
        </p:nvSpPr>
        <p:spPr bwMode="auto">
          <a:xfrm>
            <a:off x="9817100" y="87487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09" name="AutoShape 121"/>
          <p:cNvSpPr>
            <a:spLocks/>
          </p:cNvSpPr>
          <p:nvPr/>
        </p:nvSpPr>
        <p:spPr bwMode="auto">
          <a:xfrm>
            <a:off x="3363913" y="73279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10" name="AutoShape 122"/>
          <p:cNvSpPr>
            <a:spLocks/>
          </p:cNvSpPr>
          <p:nvPr/>
        </p:nvSpPr>
        <p:spPr bwMode="auto">
          <a:xfrm>
            <a:off x="3162300" y="75803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11" name="AutoShape 123"/>
          <p:cNvSpPr>
            <a:spLocks/>
          </p:cNvSpPr>
          <p:nvPr/>
        </p:nvSpPr>
        <p:spPr bwMode="auto">
          <a:xfrm>
            <a:off x="4100513" y="73279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12" name="AutoShape 124"/>
          <p:cNvSpPr>
            <a:spLocks/>
          </p:cNvSpPr>
          <p:nvPr/>
        </p:nvSpPr>
        <p:spPr bwMode="auto">
          <a:xfrm>
            <a:off x="3898900" y="75803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13" name="AutoShape 125"/>
          <p:cNvSpPr>
            <a:spLocks/>
          </p:cNvSpPr>
          <p:nvPr/>
        </p:nvSpPr>
        <p:spPr bwMode="auto">
          <a:xfrm>
            <a:off x="4824413" y="73279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14" name="AutoShape 126"/>
          <p:cNvSpPr>
            <a:spLocks/>
          </p:cNvSpPr>
          <p:nvPr/>
        </p:nvSpPr>
        <p:spPr bwMode="auto">
          <a:xfrm>
            <a:off x="4622800" y="75803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15" name="AutoShape 127"/>
          <p:cNvSpPr>
            <a:spLocks/>
          </p:cNvSpPr>
          <p:nvPr/>
        </p:nvSpPr>
        <p:spPr bwMode="auto">
          <a:xfrm>
            <a:off x="5599113" y="73279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16" name="AutoShape 128"/>
          <p:cNvSpPr>
            <a:spLocks/>
          </p:cNvSpPr>
          <p:nvPr/>
        </p:nvSpPr>
        <p:spPr bwMode="auto">
          <a:xfrm>
            <a:off x="5397500" y="75803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17" name="AutoShape 129"/>
          <p:cNvSpPr>
            <a:spLocks/>
          </p:cNvSpPr>
          <p:nvPr/>
        </p:nvSpPr>
        <p:spPr bwMode="auto">
          <a:xfrm>
            <a:off x="6310313" y="73152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18" name="AutoShape 130"/>
          <p:cNvSpPr>
            <a:spLocks/>
          </p:cNvSpPr>
          <p:nvPr/>
        </p:nvSpPr>
        <p:spPr bwMode="auto">
          <a:xfrm>
            <a:off x="6108700" y="75676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19" name="AutoShape 131"/>
          <p:cNvSpPr>
            <a:spLocks/>
          </p:cNvSpPr>
          <p:nvPr/>
        </p:nvSpPr>
        <p:spPr bwMode="auto">
          <a:xfrm>
            <a:off x="7046913" y="73152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20" name="AutoShape 132"/>
          <p:cNvSpPr>
            <a:spLocks/>
          </p:cNvSpPr>
          <p:nvPr/>
        </p:nvSpPr>
        <p:spPr bwMode="auto">
          <a:xfrm>
            <a:off x="6845300" y="75676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21" name="AutoShape 133"/>
          <p:cNvSpPr>
            <a:spLocks/>
          </p:cNvSpPr>
          <p:nvPr/>
        </p:nvSpPr>
        <p:spPr bwMode="auto">
          <a:xfrm>
            <a:off x="7770813" y="73279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22" name="AutoShape 134"/>
          <p:cNvSpPr>
            <a:spLocks/>
          </p:cNvSpPr>
          <p:nvPr/>
        </p:nvSpPr>
        <p:spPr bwMode="auto">
          <a:xfrm>
            <a:off x="7569200" y="75803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23" name="AutoShape 135"/>
          <p:cNvSpPr>
            <a:spLocks/>
          </p:cNvSpPr>
          <p:nvPr/>
        </p:nvSpPr>
        <p:spPr bwMode="auto">
          <a:xfrm>
            <a:off x="8507413" y="73279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24" name="AutoShape 136"/>
          <p:cNvSpPr>
            <a:spLocks/>
          </p:cNvSpPr>
          <p:nvPr/>
        </p:nvSpPr>
        <p:spPr bwMode="auto">
          <a:xfrm>
            <a:off x="8305800" y="75803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25" name="AutoShape 137"/>
          <p:cNvSpPr>
            <a:spLocks/>
          </p:cNvSpPr>
          <p:nvPr/>
        </p:nvSpPr>
        <p:spPr bwMode="auto">
          <a:xfrm>
            <a:off x="9256713" y="73152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26" name="AutoShape 138"/>
          <p:cNvSpPr>
            <a:spLocks/>
          </p:cNvSpPr>
          <p:nvPr/>
        </p:nvSpPr>
        <p:spPr bwMode="auto">
          <a:xfrm>
            <a:off x="9055100" y="75676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27" name="AutoShape 139"/>
          <p:cNvSpPr>
            <a:spLocks/>
          </p:cNvSpPr>
          <p:nvPr/>
        </p:nvSpPr>
        <p:spPr bwMode="auto">
          <a:xfrm>
            <a:off x="9993313" y="73152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28" name="AutoShape 140"/>
          <p:cNvSpPr>
            <a:spLocks/>
          </p:cNvSpPr>
          <p:nvPr/>
        </p:nvSpPr>
        <p:spPr bwMode="auto">
          <a:xfrm>
            <a:off x="9791700" y="75676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29" name="AutoShape 141"/>
          <p:cNvSpPr>
            <a:spLocks/>
          </p:cNvSpPr>
          <p:nvPr/>
        </p:nvSpPr>
        <p:spPr bwMode="auto">
          <a:xfrm>
            <a:off x="3363913" y="61087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30" name="AutoShape 142"/>
          <p:cNvSpPr>
            <a:spLocks/>
          </p:cNvSpPr>
          <p:nvPr/>
        </p:nvSpPr>
        <p:spPr bwMode="auto">
          <a:xfrm>
            <a:off x="3162300" y="63611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31" name="AutoShape 143"/>
          <p:cNvSpPr>
            <a:spLocks/>
          </p:cNvSpPr>
          <p:nvPr/>
        </p:nvSpPr>
        <p:spPr bwMode="auto">
          <a:xfrm>
            <a:off x="4100513" y="61087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32" name="AutoShape 144"/>
          <p:cNvSpPr>
            <a:spLocks/>
          </p:cNvSpPr>
          <p:nvPr/>
        </p:nvSpPr>
        <p:spPr bwMode="auto">
          <a:xfrm>
            <a:off x="3898900" y="63611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33" name="AutoShape 145"/>
          <p:cNvSpPr>
            <a:spLocks/>
          </p:cNvSpPr>
          <p:nvPr/>
        </p:nvSpPr>
        <p:spPr bwMode="auto">
          <a:xfrm>
            <a:off x="4824413" y="61087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34" name="AutoShape 146"/>
          <p:cNvSpPr>
            <a:spLocks/>
          </p:cNvSpPr>
          <p:nvPr/>
        </p:nvSpPr>
        <p:spPr bwMode="auto">
          <a:xfrm>
            <a:off x="4622800" y="63611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35" name="AutoShape 147"/>
          <p:cNvSpPr>
            <a:spLocks/>
          </p:cNvSpPr>
          <p:nvPr/>
        </p:nvSpPr>
        <p:spPr bwMode="auto">
          <a:xfrm>
            <a:off x="5599113" y="61087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36" name="AutoShape 148"/>
          <p:cNvSpPr>
            <a:spLocks/>
          </p:cNvSpPr>
          <p:nvPr/>
        </p:nvSpPr>
        <p:spPr bwMode="auto">
          <a:xfrm>
            <a:off x="5397500" y="63611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37" name="AutoShape 149"/>
          <p:cNvSpPr>
            <a:spLocks/>
          </p:cNvSpPr>
          <p:nvPr/>
        </p:nvSpPr>
        <p:spPr bwMode="auto">
          <a:xfrm>
            <a:off x="6310313" y="60960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38" name="AutoShape 150"/>
          <p:cNvSpPr>
            <a:spLocks/>
          </p:cNvSpPr>
          <p:nvPr/>
        </p:nvSpPr>
        <p:spPr bwMode="auto">
          <a:xfrm>
            <a:off x="6108700" y="63484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39" name="AutoShape 151"/>
          <p:cNvSpPr>
            <a:spLocks/>
          </p:cNvSpPr>
          <p:nvPr/>
        </p:nvSpPr>
        <p:spPr bwMode="auto">
          <a:xfrm>
            <a:off x="7046913" y="60960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40" name="AutoShape 152"/>
          <p:cNvSpPr>
            <a:spLocks/>
          </p:cNvSpPr>
          <p:nvPr/>
        </p:nvSpPr>
        <p:spPr bwMode="auto">
          <a:xfrm>
            <a:off x="6845300" y="63484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41" name="AutoShape 153"/>
          <p:cNvSpPr>
            <a:spLocks/>
          </p:cNvSpPr>
          <p:nvPr/>
        </p:nvSpPr>
        <p:spPr bwMode="auto">
          <a:xfrm>
            <a:off x="7770813" y="61087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42" name="AutoShape 154"/>
          <p:cNvSpPr>
            <a:spLocks/>
          </p:cNvSpPr>
          <p:nvPr/>
        </p:nvSpPr>
        <p:spPr bwMode="auto">
          <a:xfrm>
            <a:off x="7569200" y="63611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43" name="AutoShape 155"/>
          <p:cNvSpPr>
            <a:spLocks/>
          </p:cNvSpPr>
          <p:nvPr/>
        </p:nvSpPr>
        <p:spPr bwMode="auto">
          <a:xfrm>
            <a:off x="8507413" y="61087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44" name="AutoShape 156"/>
          <p:cNvSpPr>
            <a:spLocks/>
          </p:cNvSpPr>
          <p:nvPr/>
        </p:nvSpPr>
        <p:spPr bwMode="auto">
          <a:xfrm>
            <a:off x="8305800" y="63611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45" name="AutoShape 157"/>
          <p:cNvSpPr>
            <a:spLocks/>
          </p:cNvSpPr>
          <p:nvPr/>
        </p:nvSpPr>
        <p:spPr bwMode="auto">
          <a:xfrm>
            <a:off x="9256713" y="60960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46" name="AutoShape 158"/>
          <p:cNvSpPr>
            <a:spLocks/>
          </p:cNvSpPr>
          <p:nvPr/>
        </p:nvSpPr>
        <p:spPr bwMode="auto">
          <a:xfrm>
            <a:off x="9055100" y="63484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47" name="AutoShape 159"/>
          <p:cNvSpPr>
            <a:spLocks/>
          </p:cNvSpPr>
          <p:nvPr/>
        </p:nvSpPr>
        <p:spPr bwMode="auto">
          <a:xfrm>
            <a:off x="9993313" y="60960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48" name="AutoShape 160"/>
          <p:cNvSpPr>
            <a:spLocks/>
          </p:cNvSpPr>
          <p:nvPr/>
        </p:nvSpPr>
        <p:spPr bwMode="auto">
          <a:xfrm>
            <a:off x="9791700" y="63484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49" name="AutoShape 161"/>
          <p:cNvSpPr>
            <a:spLocks/>
          </p:cNvSpPr>
          <p:nvPr/>
        </p:nvSpPr>
        <p:spPr bwMode="auto">
          <a:xfrm>
            <a:off x="3363913" y="48895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50" name="AutoShape 162"/>
          <p:cNvSpPr>
            <a:spLocks/>
          </p:cNvSpPr>
          <p:nvPr/>
        </p:nvSpPr>
        <p:spPr bwMode="auto">
          <a:xfrm>
            <a:off x="3162300" y="51419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51" name="AutoShape 163"/>
          <p:cNvSpPr>
            <a:spLocks/>
          </p:cNvSpPr>
          <p:nvPr/>
        </p:nvSpPr>
        <p:spPr bwMode="auto">
          <a:xfrm>
            <a:off x="4100513" y="48895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52" name="AutoShape 164"/>
          <p:cNvSpPr>
            <a:spLocks/>
          </p:cNvSpPr>
          <p:nvPr/>
        </p:nvSpPr>
        <p:spPr bwMode="auto">
          <a:xfrm>
            <a:off x="3898900" y="51419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53" name="AutoShape 165"/>
          <p:cNvSpPr>
            <a:spLocks/>
          </p:cNvSpPr>
          <p:nvPr/>
        </p:nvSpPr>
        <p:spPr bwMode="auto">
          <a:xfrm>
            <a:off x="4824413" y="48895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54" name="AutoShape 166"/>
          <p:cNvSpPr>
            <a:spLocks/>
          </p:cNvSpPr>
          <p:nvPr/>
        </p:nvSpPr>
        <p:spPr bwMode="auto">
          <a:xfrm>
            <a:off x="4622800" y="51419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55" name="AutoShape 167"/>
          <p:cNvSpPr>
            <a:spLocks/>
          </p:cNvSpPr>
          <p:nvPr/>
        </p:nvSpPr>
        <p:spPr bwMode="auto">
          <a:xfrm>
            <a:off x="5599113" y="48895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56" name="AutoShape 168"/>
          <p:cNvSpPr>
            <a:spLocks/>
          </p:cNvSpPr>
          <p:nvPr/>
        </p:nvSpPr>
        <p:spPr bwMode="auto">
          <a:xfrm>
            <a:off x="5397500" y="51419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57" name="AutoShape 169"/>
          <p:cNvSpPr>
            <a:spLocks/>
          </p:cNvSpPr>
          <p:nvPr/>
        </p:nvSpPr>
        <p:spPr bwMode="auto">
          <a:xfrm>
            <a:off x="6310313" y="48768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58" name="AutoShape 170"/>
          <p:cNvSpPr>
            <a:spLocks/>
          </p:cNvSpPr>
          <p:nvPr/>
        </p:nvSpPr>
        <p:spPr bwMode="auto">
          <a:xfrm>
            <a:off x="6108700" y="51292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59" name="AutoShape 171"/>
          <p:cNvSpPr>
            <a:spLocks/>
          </p:cNvSpPr>
          <p:nvPr/>
        </p:nvSpPr>
        <p:spPr bwMode="auto">
          <a:xfrm>
            <a:off x="7046913" y="48768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60" name="AutoShape 172"/>
          <p:cNvSpPr>
            <a:spLocks/>
          </p:cNvSpPr>
          <p:nvPr/>
        </p:nvSpPr>
        <p:spPr bwMode="auto">
          <a:xfrm>
            <a:off x="6845300" y="51292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61" name="AutoShape 173"/>
          <p:cNvSpPr>
            <a:spLocks/>
          </p:cNvSpPr>
          <p:nvPr/>
        </p:nvSpPr>
        <p:spPr bwMode="auto">
          <a:xfrm>
            <a:off x="7770813" y="48895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62" name="AutoShape 174"/>
          <p:cNvSpPr>
            <a:spLocks/>
          </p:cNvSpPr>
          <p:nvPr/>
        </p:nvSpPr>
        <p:spPr bwMode="auto">
          <a:xfrm>
            <a:off x="7569200" y="51419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63" name="AutoShape 175"/>
          <p:cNvSpPr>
            <a:spLocks/>
          </p:cNvSpPr>
          <p:nvPr/>
        </p:nvSpPr>
        <p:spPr bwMode="auto">
          <a:xfrm>
            <a:off x="8507413" y="48895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64" name="AutoShape 176"/>
          <p:cNvSpPr>
            <a:spLocks/>
          </p:cNvSpPr>
          <p:nvPr/>
        </p:nvSpPr>
        <p:spPr bwMode="auto">
          <a:xfrm>
            <a:off x="8305800" y="51419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65" name="AutoShape 177"/>
          <p:cNvSpPr>
            <a:spLocks/>
          </p:cNvSpPr>
          <p:nvPr/>
        </p:nvSpPr>
        <p:spPr bwMode="auto">
          <a:xfrm>
            <a:off x="9256713" y="48768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66" name="AutoShape 178"/>
          <p:cNvSpPr>
            <a:spLocks/>
          </p:cNvSpPr>
          <p:nvPr/>
        </p:nvSpPr>
        <p:spPr bwMode="auto">
          <a:xfrm>
            <a:off x="9055100" y="51292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67" name="AutoShape 179"/>
          <p:cNvSpPr>
            <a:spLocks/>
          </p:cNvSpPr>
          <p:nvPr/>
        </p:nvSpPr>
        <p:spPr bwMode="auto">
          <a:xfrm>
            <a:off x="9993313" y="48768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68" name="AutoShape 180"/>
          <p:cNvSpPr>
            <a:spLocks/>
          </p:cNvSpPr>
          <p:nvPr/>
        </p:nvSpPr>
        <p:spPr bwMode="auto">
          <a:xfrm>
            <a:off x="9791700" y="51292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69" name="AutoShape 181"/>
          <p:cNvSpPr>
            <a:spLocks/>
          </p:cNvSpPr>
          <p:nvPr/>
        </p:nvSpPr>
        <p:spPr bwMode="auto">
          <a:xfrm>
            <a:off x="3363913" y="36703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70" name="AutoShape 182"/>
          <p:cNvSpPr>
            <a:spLocks/>
          </p:cNvSpPr>
          <p:nvPr/>
        </p:nvSpPr>
        <p:spPr bwMode="auto">
          <a:xfrm>
            <a:off x="3162300" y="39227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71" name="AutoShape 183"/>
          <p:cNvSpPr>
            <a:spLocks/>
          </p:cNvSpPr>
          <p:nvPr/>
        </p:nvSpPr>
        <p:spPr bwMode="auto">
          <a:xfrm>
            <a:off x="4100513" y="36703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72" name="AutoShape 184"/>
          <p:cNvSpPr>
            <a:spLocks/>
          </p:cNvSpPr>
          <p:nvPr/>
        </p:nvSpPr>
        <p:spPr bwMode="auto">
          <a:xfrm>
            <a:off x="3898900" y="39227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73" name="AutoShape 185"/>
          <p:cNvSpPr>
            <a:spLocks/>
          </p:cNvSpPr>
          <p:nvPr/>
        </p:nvSpPr>
        <p:spPr bwMode="auto">
          <a:xfrm>
            <a:off x="4824413" y="36703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74" name="AutoShape 186"/>
          <p:cNvSpPr>
            <a:spLocks/>
          </p:cNvSpPr>
          <p:nvPr/>
        </p:nvSpPr>
        <p:spPr bwMode="auto">
          <a:xfrm>
            <a:off x="4622800" y="39227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75" name="AutoShape 187"/>
          <p:cNvSpPr>
            <a:spLocks/>
          </p:cNvSpPr>
          <p:nvPr/>
        </p:nvSpPr>
        <p:spPr bwMode="auto">
          <a:xfrm>
            <a:off x="5599113" y="36703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76" name="AutoShape 188"/>
          <p:cNvSpPr>
            <a:spLocks/>
          </p:cNvSpPr>
          <p:nvPr/>
        </p:nvSpPr>
        <p:spPr bwMode="auto">
          <a:xfrm>
            <a:off x="5397500" y="39227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77" name="AutoShape 189"/>
          <p:cNvSpPr>
            <a:spLocks/>
          </p:cNvSpPr>
          <p:nvPr/>
        </p:nvSpPr>
        <p:spPr bwMode="auto">
          <a:xfrm>
            <a:off x="6310313" y="36576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78" name="AutoShape 190"/>
          <p:cNvSpPr>
            <a:spLocks/>
          </p:cNvSpPr>
          <p:nvPr/>
        </p:nvSpPr>
        <p:spPr bwMode="auto">
          <a:xfrm>
            <a:off x="6108700" y="39100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79" name="AutoShape 191"/>
          <p:cNvSpPr>
            <a:spLocks/>
          </p:cNvSpPr>
          <p:nvPr/>
        </p:nvSpPr>
        <p:spPr bwMode="auto">
          <a:xfrm>
            <a:off x="7046913" y="36576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80" name="AutoShape 192"/>
          <p:cNvSpPr>
            <a:spLocks/>
          </p:cNvSpPr>
          <p:nvPr/>
        </p:nvSpPr>
        <p:spPr bwMode="auto">
          <a:xfrm>
            <a:off x="6845300" y="39100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81" name="AutoShape 193"/>
          <p:cNvSpPr>
            <a:spLocks/>
          </p:cNvSpPr>
          <p:nvPr/>
        </p:nvSpPr>
        <p:spPr bwMode="auto">
          <a:xfrm>
            <a:off x="7770813" y="36703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82" name="AutoShape 194"/>
          <p:cNvSpPr>
            <a:spLocks/>
          </p:cNvSpPr>
          <p:nvPr/>
        </p:nvSpPr>
        <p:spPr bwMode="auto">
          <a:xfrm>
            <a:off x="7569200" y="39227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83" name="AutoShape 195"/>
          <p:cNvSpPr>
            <a:spLocks/>
          </p:cNvSpPr>
          <p:nvPr/>
        </p:nvSpPr>
        <p:spPr bwMode="auto">
          <a:xfrm>
            <a:off x="8507413" y="36703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84" name="AutoShape 196"/>
          <p:cNvSpPr>
            <a:spLocks/>
          </p:cNvSpPr>
          <p:nvPr/>
        </p:nvSpPr>
        <p:spPr bwMode="auto">
          <a:xfrm>
            <a:off x="8305800" y="39227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85" name="AutoShape 197"/>
          <p:cNvSpPr>
            <a:spLocks/>
          </p:cNvSpPr>
          <p:nvPr/>
        </p:nvSpPr>
        <p:spPr bwMode="auto">
          <a:xfrm>
            <a:off x="9256713" y="36576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86" name="AutoShape 198"/>
          <p:cNvSpPr>
            <a:spLocks/>
          </p:cNvSpPr>
          <p:nvPr/>
        </p:nvSpPr>
        <p:spPr bwMode="auto">
          <a:xfrm>
            <a:off x="9055100" y="39100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87" name="AutoShape 199"/>
          <p:cNvSpPr>
            <a:spLocks/>
          </p:cNvSpPr>
          <p:nvPr/>
        </p:nvSpPr>
        <p:spPr bwMode="auto">
          <a:xfrm>
            <a:off x="9993313" y="36576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88" name="AutoShape 200"/>
          <p:cNvSpPr>
            <a:spLocks/>
          </p:cNvSpPr>
          <p:nvPr/>
        </p:nvSpPr>
        <p:spPr bwMode="auto">
          <a:xfrm>
            <a:off x="9791700" y="39100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89" name="AutoShape 201"/>
          <p:cNvSpPr>
            <a:spLocks/>
          </p:cNvSpPr>
          <p:nvPr/>
        </p:nvSpPr>
        <p:spPr bwMode="auto">
          <a:xfrm>
            <a:off x="1363663" y="839788"/>
            <a:ext cx="127381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Market </a:t>
            </a:r>
            <a:r>
              <a:rPr lang="en-US" sz="9200" b="1" dirty="0" smtClean="0">
                <a:solidFill>
                  <a:srgbClr val="4D4D4D"/>
                </a:solidFill>
                <a:latin typeface="Aleo" panose="020F0502020204030203" pitchFamily="34" charset="0"/>
                <a:ea typeface="Aleo Regular" charset="0"/>
                <a:cs typeface="Aleo Regular" charset="0"/>
                <a:sym typeface="Aleo Regular" charset="0"/>
              </a:rPr>
              <a:t>analysis</a:t>
            </a:r>
            <a:endParaRPr lang="en-US" dirty="0"/>
          </a:p>
        </p:txBody>
      </p:sp>
      <p:sp>
        <p:nvSpPr>
          <p:cNvPr id="114890" name="AutoShape 202"/>
          <p:cNvSpPr>
            <a:spLocks/>
          </p:cNvSpPr>
          <p:nvPr/>
        </p:nvSpPr>
        <p:spPr bwMode="auto">
          <a:xfrm>
            <a:off x="5613400" y="10439399"/>
            <a:ext cx="5308600" cy="26112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t" anchorCtr="0"/>
          <a:lstStyle/>
          <a:p>
            <a:pPr algn="l">
              <a:defRPr/>
            </a:pPr>
            <a:r>
              <a:rPr lang="en-US" sz="3000" dirty="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that’s 16 dogs for every 100 people!</a:t>
            </a:r>
            <a:endParaRPr lang="en-US" sz="3200" dirty="0"/>
          </a:p>
        </p:txBody>
      </p:sp>
      <p:sp>
        <p:nvSpPr>
          <p:cNvPr id="114891" name="AutoShape 203"/>
          <p:cNvSpPr>
            <a:spLocks/>
          </p:cNvSpPr>
          <p:nvPr/>
        </p:nvSpPr>
        <p:spPr bwMode="auto">
          <a:xfrm>
            <a:off x="16243300" y="10439400"/>
            <a:ext cx="5308600" cy="217924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t" anchorCtr="0"/>
          <a:lstStyle/>
          <a:p>
            <a:pPr algn="l"/>
            <a:r>
              <a:rPr lang="en-US" sz="30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of </a:t>
            </a:r>
            <a:r>
              <a:rPr lang="en-US" sz="30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 whopping $6.02 billion pet industry </a:t>
            </a:r>
            <a:r>
              <a:rPr lang="en-US" sz="30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was spent on dogs alone in 2009, that’s $3.6 billion.</a:t>
            </a:r>
            <a:endParaRPr lang="en-US" dirty="0"/>
          </a:p>
        </p:txBody>
      </p:sp>
      <p:sp>
        <p:nvSpPr>
          <p:cNvPr id="114892" name="AutoShape 204"/>
          <p:cNvSpPr>
            <a:spLocks/>
          </p:cNvSpPr>
          <p:nvPr/>
        </p:nvSpPr>
        <p:spPr bwMode="auto">
          <a:xfrm>
            <a:off x="3005138" y="10217150"/>
            <a:ext cx="23495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9200" b="1" dirty="0" smtClean="0">
                <a:solidFill>
                  <a:srgbClr val="4D4D4D"/>
                </a:solidFill>
                <a:latin typeface="Aleo" panose="020F0502020204030203" pitchFamily="34" charset="0"/>
                <a:ea typeface="Aleo Regular" charset="0"/>
                <a:cs typeface="Aleo Regular" charset="0"/>
                <a:sym typeface="Aleo Regular" charset="0"/>
              </a:rPr>
              <a:t>36%</a:t>
            </a:r>
            <a:endParaRPr lang="en-US" dirty="0"/>
          </a:p>
        </p:txBody>
      </p:sp>
      <p:sp>
        <p:nvSpPr>
          <p:cNvPr id="114893" name="AutoShape 205"/>
          <p:cNvSpPr>
            <a:spLocks/>
          </p:cNvSpPr>
          <p:nvPr/>
        </p:nvSpPr>
        <p:spPr bwMode="auto">
          <a:xfrm>
            <a:off x="13639800" y="10210800"/>
            <a:ext cx="23495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9200" b="1" dirty="0">
                <a:solidFill>
                  <a:srgbClr val="4D4D4D"/>
                </a:solidFill>
                <a:latin typeface="Aleo" panose="020F0502020204030203" pitchFamily="34" charset="0"/>
                <a:ea typeface="Aleo Regular" charset="0"/>
                <a:cs typeface="Aleo Regular" charset="0"/>
                <a:sym typeface="Aleo Regular" charset="0"/>
              </a:rPr>
              <a:t>60%</a:t>
            </a:r>
            <a:endParaRPr lang="en-US" dirty="0"/>
          </a:p>
        </p:txBody>
      </p:sp>
      <p:sp>
        <p:nvSpPr>
          <p:cNvPr id="114894" name="AutoShape 206"/>
          <p:cNvSpPr>
            <a:spLocks/>
          </p:cNvSpPr>
          <p:nvPr/>
        </p:nvSpPr>
        <p:spPr bwMode="auto">
          <a:xfrm>
            <a:off x="598712" y="11449050"/>
            <a:ext cx="4760688" cy="622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400" dirty="0" smtClean="0">
                <a:solidFill>
                  <a:srgbClr val="4D4D4D"/>
                </a:solidFill>
                <a:latin typeface="Aleo" panose="020F0502020204030203" pitchFamily="34" charset="0"/>
                <a:ea typeface="Aleo Regular" charset="0"/>
                <a:cs typeface="Aleo Regular" charset="0"/>
                <a:sym typeface="Aleo Regular" charset="0"/>
              </a:rPr>
              <a:t>of households own dogs</a:t>
            </a:r>
            <a:endParaRPr lang="en-US" dirty="0"/>
          </a:p>
        </p:txBody>
      </p:sp>
      <p:sp>
        <p:nvSpPr>
          <p:cNvPr id="114895" name="AutoShape 207"/>
          <p:cNvSpPr>
            <a:spLocks/>
          </p:cNvSpPr>
          <p:nvPr/>
        </p:nvSpPr>
        <p:spPr bwMode="auto">
          <a:xfrm>
            <a:off x="11471920" y="11442700"/>
            <a:ext cx="4504680" cy="622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400" dirty="0" smtClean="0">
                <a:solidFill>
                  <a:srgbClr val="4D4D4D"/>
                </a:solidFill>
                <a:latin typeface="Aleo" panose="020F0502020204030203" pitchFamily="34" charset="0"/>
                <a:ea typeface="Aleo Regular" charset="0"/>
                <a:cs typeface="Aleo Regular" charset="0"/>
                <a:sym typeface="Aleo Regular" charset="0"/>
              </a:rPr>
              <a:t>of industry spend</a:t>
            </a:r>
            <a:endParaRPr lang="en-US" dirty="0"/>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08" name="AutoShape 52"/>
          <p:cNvSpPr>
            <a:spLocks/>
          </p:cNvSpPr>
          <p:nvPr/>
        </p:nvSpPr>
        <p:spPr bwMode="auto">
          <a:xfrm>
            <a:off x="1379538" y="844550"/>
            <a:ext cx="1376479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smtClean="0">
                <a:solidFill>
                  <a:srgbClr val="4D4D4D"/>
                </a:solidFill>
                <a:latin typeface="Aleo" panose="020F0502020204030203" pitchFamily="34" charset="0"/>
                <a:ea typeface="Aleo Regular" charset="0"/>
                <a:cs typeface="Aleo Regular" charset="0"/>
                <a:sym typeface="Aleo Regular" charset="0"/>
              </a:rPr>
              <a:t>Asia-Pacific market</a:t>
            </a:r>
            <a:endParaRPr lang="en-US" dirty="0"/>
          </a:p>
        </p:txBody>
      </p:sp>
      <p:sp>
        <p:nvSpPr>
          <p:cNvPr id="96309" name="Line 53"/>
          <p:cNvSpPr>
            <a:spLocks noChangeShapeType="1"/>
          </p:cNvSpPr>
          <p:nvPr/>
        </p:nvSpPr>
        <p:spPr bwMode="auto">
          <a:xfrm flipV="1">
            <a:off x="3744913" y="3970338"/>
            <a:ext cx="0" cy="7586662"/>
          </a:xfrm>
          <a:prstGeom prst="line">
            <a:avLst/>
          </a:prstGeom>
          <a:noFill/>
          <a:ln w="63500" cap="flat" cmpd="sng">
            <a:solidFill>
              <a:srgbClr val="B7B7B7"/>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96310" name="AutoShape 54"/>
          <p:cNvSpPr>
            <a:spLocks/>
          </p:cNvSpPr>
          <p:nvPr/>
        </p:nvSpPr>
        <p:spPr bwMode="auto">
          <a:xfrm>
            <a:off x="3611563" y="3897313"/>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7B3B65"/>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96311" name="AutoShape 55"/>
          <p:cNvSpPr>
            <a:spLocks/>
          </p:cNvSpPr>
          <p:nvPr/>
        </p:nvSpPr>
        <p:spPr bwMode="auto">
          <a:xfrm>
            <a:off x="3617913" y="6306121"/>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6BC7C3"/>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96312" name="AutoShape 56"/>
          <p:cNvSpPr>
            <a:spLocks/>
          </p:cNvSpPr>
          <p:nvPr/>
        </p:nvSpPr>
        <p:spPr bwMode="auto">
          <a:xfrm>
            <a:off x="1282700" y="4057650"/>
            <a:ext cx="1625600"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2400" dirty="0" smtClean="0">
                <a:solidFill>
                  <a:srgbClr val="4D4D4D"/>
                </a:solidFill>
                <a:latin typeface="Aleo" panose="020F0502020204030203" pitchFamily="34" charset="0"/>
                <a:ea typeface="Aleo Regular" charset="0"/>
                <a:cs typeface="Aleo Regular" charset="0"/>
                <a:sym typeface="Aleo Regular" charset="0"/>
              </a:rPr>
              <a:t>Australia</a:t>
            </a:r>
            <a:endParaRPr lang="en-US" dirty="0"/>
          </a:p>
        </p:txBody>
      </p:sp>
      <p:sp>
        <p:nvSpPr>
          <p:cNvPr id="96313" name="AutoShape 57"/>
          <p:cNvSpPr>
            <a:spLocks/>
          </p:cNvSpPr>
          <p:nvPr/>
        </p:nvSpPr>
        <p:spPr bwMode="auto">
          <a:xfrm>
            <a:off x="990600" y="3479800"/>
            <a:ext cx="19177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600" b="1" dirty="0">
                <a:solidFill>
                  <a:srgbClr val="7B3B65"/>
                </a:solidFill>
                <a:latin typeface="Aleo" panose="020F0502020204030203" pitchFamily="34" charset="0"/>
                <a:ea typeface="Aleo Regular" charset="0"/>
                <a:cs typeface="Aleo Regular" charset="0"/>
                <a:sym typeface="Aleo Regular" charset="0"/>
              </a:rPr>
              <a:t>$</a:t>
            </a:r>
            <a:r>
              <a:rPr lang="en-US" sz="3600" b="1" dirty="0" smtClean="0">
                <a:solidFill>
                  <a:srgbClr val="7B3B65"/>
                </a:solidFill>
                <a:latin typeface="Aleo" panose="020F0502020204030203" pitchFamily="34" charset="0"/>
                <a:ea typeface="Aleo Regular" charset="0"/>
                <a:cs typeface="Aleo Regular" charset="0"/>
                <a:sym typeface="Aleo Regular" charset="0"/>
              </a:rPr>
              <a:t>1,056</a:t>
            </a:r>
            <a:endParaRPr lang="en-US" dirty="0"/>
          </a:p>
        </p:txBody>
      </p:sp>
      <p:sp>
        <p:nvSpPr>
          <p:cNvPr id="96314" name="AutoShape 58"/>
          <p:cNvSpPr>
            <a:spLocks/>
          </p:cNvSpPr>
          <p:nvPr/>
        </p:nvSpPr>
        <p:spPr bwMode="auto">
          <a:xfrm>
            <a:off x="3617913" y="8801001"/>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E59428"/>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96315" name="AutoShape 59"/>
          <p:cNvSpPr>
            <a:spLocks/>
          </p:cNvSpPr>
          <p:nvPr/>
        </p:nvSpPr>
        <p:spPr bwMode="auto">
          <a:xfrm>
            <a:off x="3617913" y="11343828"/>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374B5D"/>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96316" name="AutoShape 60"/>
          <p:cNvSpPr>
            <a:spLocks/>
          </p:cNvSpPr>
          <p:nvPr/>
        </p:nvSpPr>
        <p:spPr bwMode="auto">
          <a:xfrm>
            <a:off x="804958" y="6460108"/>
            <a:ext cx="2052542"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2400" dirty="0" smtClean="0">
                <a:solidFill>
                  <a:srgbClr val="4D4D4D"/>
                </a:solidFill>
                <a:latin typeface="Aleo" panose="020F0502020204030203" pitchFamily="34" charset="0"/>
                <a:ea typeface="Aleo Regular" charset="0"/>
                <a:cs typeface="Aleo Regular" charset="0"/>
                <a:sym typeface="Aleo Regular" charset="0"/>
              </a:rPr>
              <a:t>New Zealand</a:t>
            </a:r>
            <a:endParaRPr lang="en-US" dirty="0"/>
          </a:p>
        </p:txBody>
      </p:sp>
      <p:sp>
        <p:nvSpPr>
          <p:cNvPr id="96317" name="AutoShape 61"/>
          <p:cNvSpPr>
            <a:spLocks/>
          </p:cNvSpPr>
          <p:nvPr/>
        </p:nvSpPr>
        <p:spPr bwMode="auto">
          <a:xfrm>
            <a:off x="939800" y="5888608"/>
            <a:ext cx="19177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600" b="1" dirty="0" smtClean="0">
                <a:solidFill>
                  <a:srgbClr val="5CBEB6"/>
                </a:solidFill>
                <a:latin typeface="Aleo" panose="020F0502020204030203" pitchFamily="34" charset="0"/>
                <a:ea typeface="Aleo Regular" charset="0"/>
                <a:cs typeface="Aleo Regular" charset="0"/>
                <a:sym typeface="Aleo Regular" charset="0"/>
              </a:rPr>
              <a:t>$1,571</a:t>
            </a:r>
            <a:endParaRPr lang="en-US" dirty="0"/>
          </a:p>
        </p:txBody>
      </p:sp>
      <p:sp>
        <p:nvSpPr>
          <p:cNvPr id="96318" name="AutoShape 62"/>
          <p:cNvSpPr>
            <a:spLocks/>
          </p:cNvSpPr>
          <p:nvPr/>
        </p:nvSpPr>
        <p:spPr bwMode="auto">
          <a:xfrm>
            <a:off x="1320800" y="8980388"/>
            <a:ext cx="1625600"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2400" dirty="0" smtClean="0">
                <a:solidFill>
                  <a:srgbClr val="4D4D4D"/>
                </a:solidFill>
                <a:latin typeface="Aleo" panose="020F0502020204030203" pitchFamily="34" charset="0"/>
                <a:ea typeface="Aleo Regular" charset="0"/>
                <a:cs typeface="Aleo Regular" charset="0"/>
                <a:sym typeface="Aleo Regular" charset="0"/>
              </a:rPr>
              <a:t>Japan</a:t>
            </a:r>
            <a:endParaRPr lang="en-US" dirty="0"/>
          </a:p>
        </p:txBody>
      </p:sp>
      <p:sp>
        <p:nvSpPr>
          <p:cNvPr id="96319" name="AutoShape 63"/>
          <p:cNvSpPr>
            <a:spLocks/>
          </p:cNvSpPr>
          <p:nvPr/>
        </p:nvSpPr>
        <p:spPr bwMode="auto">
          <a:xfrm>
            <a:off x="1028700" y="8383488"/>
            <a:ext cx="19177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600" b="1" dirty="0" smtClean="0">
                <a:solidFill>
                  <a:srgbClr val="E59428"/>
                </a:solidFill>
                <a:latin typeface="Aleo" panose="020F0502020204030203" pitchFamily="34" charset="0"/>
                <a:sym typeface="Aleo Regular" charset="0"/>
              </a:rPr>
              <a:t>50.8%</a:t>
            </a:r>
            <a:endParaRPr lang="en-US" dirty="0"/>
          </a:p>
        </p:txBody>
      </p:sp>
      <p:sp>
        <p:nvSpPr>
          <p:cNvPr id="96320" name="AutoShape 64"/>
          <p:cNvSpPr>
            <a:spLocks/>
          </p:cNvSpPr>
          <p:nvPr/>
        </p:nvSpPr>
        <p:spPr bwMode="auto">
          <a:xfrm>
            <a:off x="804958" y="11533956"/>
            <a:ext cx="2141442"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2400" dirty="0" smtClean="0">
                <a:solidFill>
                  <a:srgbClr val="4D4D4D"/>
                </a:solidFill>
                <a:latin typeface="Aleo" panose="020F0502020204030203" pitchFamily="34" charset="0"/>
                <a:ea typeface="Aleo Regular" charset="0"/>
                <a:cs typeface="Aleo Regular" charset="0"/>
                <a:sym typeface="Aleo Regular" charset="0"/>
              </a:rPr>
              <a:t>dog care</a:t>
            </a:r>
            <a:endParaRPr lang="en-US" dirty="0"/>
          </a:p>
        </p:txBody>
      </p:sp>
      <p:sp>
        <p:nvSpPr>
          <p:cNvPr id="96321" name="AutoShape 65"/>
          <p:cNvSpPr>
            <a:spLocks/>
          </p:cNvSpPr>
          <p:nvPr/>
        </p:nvSpPr>
        <p:spPr bwMode="auto">
          <a:xfrm>
            <a:off x="1028700" y="10962456"/>
            <a:ext cx="19177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600" b="1" dirty="0" smtClean="0">
                <a:solidFill>
                  <a:srgbClr val="374B5D"/>
                </a:solidFill>
                <a:latin typeface="Aleo" panose="020F0502020204030203" pitchFamily="34" charset="0"/>
                <a:ea typeface="Aleo Regular" charset="0"/>
                <a:cs typeface="Aleo Regular" charset="0"/>
                <a:sym typeface="Aleo Regular" charset="0"/>
              </a:rPr>
              <a:t>43.8%</a:t>
            </a:r>
            <a:endParaRPr lang="en-US" dirty="0"/>
          </a:p>
        </p:txBody>
      </p:sp>
      <p:sp>
        <p:nvSpPr>
          <p:cNvPr id="96322" name="AutoShape 66"/>
          <p:cNvSpPr>
            <a:spLocks/>
          </p:cNvSpPr>
          <p:nvPr/>
        </p:nvSpPr>
        <p:spPr bwMode="auto">
          <a:xfrm>
            <a:off x="4508500" y="3464992"/>
            <a:ext cx="6057900" cy="1219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dirty="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Average annual dog owner’s </a:t>
            </a:r>
            <a:r>
              <a:rPr lang="en-US" sz="36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spend on their pet</a:t>
            </a:r>
            <a:endParaRPr lang="en-US" dirty="0"/>
          </a:p>
        </p:txBody>
      </p:sp>
      <p:sp>
        <p:nvSpPr>
          <p:cNvPr id="96323" name="AutoShape 67"/>
          <p:cNvSpPr>
            <a:spLocks/>
          </p:cNvSpPr>
          <p:nvPr/>
        </p:nvSpPr>
        <p:spPr bwMode="auto">
          <a:xfrm>
            <a:off x="4533900" y="5710808"/>
            <a:ext cx="6057900" cy="1219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Average annual dog owner’s spend on their pet</a:t>
            </a:r>
            <a:endParaRPr lang="en-US" dirty="0"/>
          </a:p>
        </p:txBody>
      </p:sp>
      <p:sp>
        <p:nvSpPr>
          <p:cNvPr id="96324" name="AutoShape 68"/>
          <p:cNvSpPr>
            <a:spLocks/>
          </p:cNvSpPr>
          <p:nvPr/>
        </p:nvSpPr>
        <p:spPr bwMode="auto">
          <a:xfrm>
            <a:off x="4546600" y="8366937"/>
            <a:ext cx="6057900" cy="102370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Japan’s share of Asia-Pacific market</a:t>
            </a:r>
            <a:endParaRPr lang="en-US" dirty="0"/>
          </a:p>
        </p:txBody>
      </p:sp>
      <p:sp>
        <p:nvSpPr>
          <p:cNvPr id="96329" name="AutoShape 73"/>
          <p:cNvSpPr>
            <a:spLocks/>
          </p:cNvSpPr>
          <p:nvPr/>
        </p:nvSpPr>
        <p:spPr bwMode="auto">
          <a:xfrm>
            <a:off x="4508500" y="10823376"/>
            <a:ext cx="6057900" cy="1219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dirty="0" smtClean="0">
                <a:solidFill>
                  <a:srgbClr val="333333"/>
                </a:solidFill>
                <a:latin typeface="Lato Light" panose="020F0302020204030203" pitchFamily="34" charset="0"/>
                <a:sym typeface="Lato Light" panose="020F0302020204030203" pitchFamily="34" charset="0"/>
              </a:rPr>
              <a:t>share of total Asia Pacific  market</a:t>
            </a:r>
            <a:endParaRPr lang="en-US" dirty="0"/>
          </a:p>
        </p:txBody>
      </p:sp>
      <p:sp>
        <p:nvSpPr>
          <p:cNvPr id="78" name="Freeform 266"/>
          <p:cNvSpPr>
            <a:spLocks/>
          </p:cNvSpPr>
          <p:nvPr/>
        </p:nvSpPr>
        <p:spPr bwMode="auto">
          <a:xfrm>
            <a:off x="21982652" y="12401290"/>
            <a:ext cx="665759" cy="760030"/>
          </a:xfrm>
          <a:custGeom>
            <a:avLst/>
            <a:gdLst>
              <a:gd name="T0" fmla="*/ 0 w 138"/>
              <a:gd name="T1" fmla="*/ 2147483647 h 157"/>
              <a:gd name="T2" fmla="*/ 2147483647 w 138"/>
              <a:gd name="T3" fmla="*/ 2147483647 h 157"/>
              <a:gd name="T4" fmla="*/ 2147483647 w 138"/>
              <a:gd name="T5" fmla="*/ 2147483647 h 157"/>
              <a:gd name="T6" fmla="*/ 2147483647 w 138"/>
              <a:gd name="T7" fmla="*/ 2147483647 h 157"/>
              <a:gd name="T8" fmla="*/ 2147483647 w 138"/>
              <a:gd name="T9" fmla="*/ 2147483647 h 157"/>
              <a:gd name="T10" fmla="*/ 2147483647 w 138"/>
              <a:gd name="T11" fmla="*/ 2147483647 h 157"/>
              <a:gd name="T12" fmla="*/ 2147483647 w 138"/>
              <a:gd name="T13" fmla="*/ 0 h 157"/>
              <a:gd name="T14" fmla="*/ 2147483647 w 138"/>
              <a:gd name="T15" fmla="*/ 2147483647 h 157"/>
              <a:gd name="T16" fmla="*/ 2147483647 w 138"/>
              <a:gd name="T17" fmla="*/ 2147483647 h 157"/>
              <a:gd name="T18" fmla="*/ 2147483647 w 138"/>
              <a:gd name="T19" fmla="*/ 2147483647 h 157"/>
              <a:gd name="T20" fmla="*/ 2147483647 w 138"/>
              <a:gd name="T21" fmla="*/ 2147483647 h 157"/>
              <a:gd name="T22" fmla="*/ 2147483647 w 138"/>
              <a:gd name="T23" fmla="*/ 2147483647 h 157"/>
              <a:gd name="T24" fmla="*/ 2147483647 w 138"/>
              <a:gd name="T25" fmla="*/ 2147483647 h 157"/>
              <a:gd name="T26" fmla="*/ 2147483647 w 138"/>
              <a:gd name="T27" fmla="*/ 2147483647 h 157"/>
              <a:gd name="T28" fmla="*/ 2147483647 w 138"/>
              <a:gd name="T29" fmla="*/ 2147483647 h 157"/>
              <a:gd name="T30" fmla="*/ 2147483647 w 138"/>
              <a:gd name="T31" fmla="*/ 2147483647 h 157"/>
              <a:gd name="T32" fmla="*/ 2147483647 w 138"/>
              <a:gd name="T33" fmla="*/ 2147483647 h 157"/>
              <a:gd name="T34" fmla="*/ 0 w 138"/>
              <a:gd name="T35" fmla="*/ 2147483647 h 1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38" h="157">
                <a:moveTo>
                  <a:pt x="0" y="133"/>
                </a:moveTo>
                <a:lnTo>
                  <a:pt x="18" y="97"/>
                </a:lnTo>
                <a:lnTo>
                  <a:pt x="30" y="79"/>
                </a:lnTo>
                <a:lnTo>
                  <a:pt x="66" y="60"/>
                </a:lnTo>
                <a:lnTo>
                  <a:pt x="78" y="54"/>
                </a:lnTo>
                <a:lnTo>
                  <a:pt x="90" y="30"/>
                </a:lnTo>
                <a:lnTo>
                  <a:pt x="102" y="0"/>
                </a:lnTo>
                <a:lnTo>
                  <a:pt x="114" y="12"/>
                </a:lnTo>
                <a:lnTo>
                  <a:pt x="138" y="18"/>
                </a:lnTo>
                <a:lnTo>
                  <a:pt x="138" y="36"/>
                </a:lnTo>
                <a:lnTo>
                  <a:pt x="114" y="54"/>
                </a:lnTo>
                <a:lnTo>
                  <a:pt x="102" y="67"/>
                </a:lnTo>
                <a:lnTo>
                  <a:pt x="78" y="91"/>
                </a:lnTo>
                <a:lnTo>
                  <a:pt x="72" y="115"/>
                </a:lnTo>
                <a:lnTo>
                  <a:pt x="66" y="151"/>
                </a:lnTo>
                <a:lnTo>
                  <a:pt x="36" y="157"/>
                </a:lnTo>
                <a:lnTo>
                  <a:pt x="18" y="151"/>
                </a:lnTo>
                <a:lnTo>
                  <a:pt x="0" y="133"/>
                </a:lnTo>
                <a:close/>
              </a:path>
            </a:pathLst>
          </a:custGeom>
          <a:solidFill>
            <a:srgbClr val="76CEC5"/>
          </a:solidFill>
          <a:ln w="25400">
            <a:solidFill>
              <a:schemeClr val="bg1"/>
            </a:solidFill>
            <a:round/>
            <a:headEnd/>
            <a:tailEnd/>
          </a:ln>
        </p:spPr>
        <p:txBody>
          <a:bodyPr/>
          <a:lstStyle/>
          <a:p>
            <a:endParaRPr lang="en-AU"/>
          </a:p>
        </p:txBody>
      </p:sp>
      <p:sp>
        <p:nvSpPr>
          <p:cNvPr id="79" name="Freeform 267"/>
          <p:cNvSpPr>
            <a:spLocks/>
          </p:cNvSpPr>
          <p:nvPr/>
        </p:nvSpPr>
        <p:spPr bwMode="auto">
          <a:xfrm>
            <a:off x="22560037" y="11717854"/>
            <a:ext cx="465442" cy="748246"/>
          </a:xfrm>
          <a:custGeom>
            <a:avLst/>
            <a:gdLst>
              <a:gd name="T0" fmla="*/ 2147483647 w 96"/>
              <a:gd name="T1" fmla="*/ 2147483647 h 156"/>
              <a:gd name="T2" fmla="*/ 2147483647 w 96"/>
              <a:gd name="T3" fmla="*/ 2147483647 h 156"/>
              <a:gd name="T4" fmla="*/ 2147483647 w 96"/>
              <a:gd name="T5" fmla="*/ 2147483647 h 156"/>
              <a:gd name="T6" fmla="*/ 0 w 96"/>
              <a:gd name="T7" fmla="*/ 0 h 156"/>
              <a:gd name="T8" fmla="*/ 2147483647 w 96"/>
              <a:gd name="T9" fmla="*/ 2147483647 h 156"/>
              <a:gd name="T10" fmla="*/ 2147483647 w 96"/>
              <a:gd name="T11" fmla="*/ 2147483647 h 156"/>
              <a:gd name="T12" fmla="*/ 2147483647 w 96"/>
              <a:gd name="T13" fmla="*/ 2147483647 h 156"/>
              <a:gd name="T14" fmla="*/ 2147483647 w 96"/>
              <a:gd name="T15" fmla="*/ 2147483647 h 156"/>
              <a:gd name="T16" fmla="*/ 2147483647 w 96"/>
              <a:gd name="T17" fmla="*/ 2147483647 h 156"/>
              <a:gd name="T18" fmla="*/ 2147483647 w 96"/>
              <a:gd name="T19" fmla="*/ 2147483647 h 156"/>
              <a:gd name="T20" fmla="*/ 2147483647 w 96"/>
              <a:gd name="T21" fmla="*/ 2147483647 h 156"/>
              <a:gd name="T22" fmla="*/ 2147483647 w 96"/>
              <a:gd name="T23" fmla="*/ 2147483647 h 156"/>
              <a:gd name="T24" fmla="*/ 2147483647 w 96"/>
              <a:gd name="T25" fmla="*/ 2147483647 h 156"/>
              <a:gd name="T26" fmla="*/ 2147483647 w 96"/>
              <a:gd name="T27" fmla="*/ 2147483647 h 156"/>
              <a:gd name="T28" fmla="*/ 2147483647 w 96"/>
              <a:gd name="T29" fmla="*/ 2147483647 h 156"/>
              <a:gd name="T30" fmla="*/ 2147483647 w 96"/>
              <a:gd name="T31" fmla="*/ 2147483647 h 156"/>
              <a:gd name="T32" fmla="*/ 2147483647 w 96"/>
              <a:gd name="T33" fmla="*/ 2147483647 h 156"/>
              <a:gd name="T34" fmla="*/ 2147483647 w 96"/>
              <a:gd name="T35" fmla="*/ 2147483647 h 1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6" h="156">
                <a:moveTo>
                  <a:pt x="6" y="108"/>
                </a:moveTo>
                <a:lnTo>
                  <a:pt x="24" y="78"/>
                </a:lnTo>
                <a:lnTo>
                  <a:pt x="24" y="54"/>
                </a:lnTo>
                <a:lnTo>
                  <a:pt x="0" y="0"/>
                </a:lnTo>
                <a:lnTo>
                  <a:pt x="30" y="12"/>
                </a:lnTo>
                <a:lnTo>
                  <a:pt x="30" y="42"/>
                </a:lnTo>
                <a:lnTo>
                  <a:pt x="42" y="60"/>
                </a:lnTo>
                <a:lnTo>
                  <a:pt x="60" y="78"/>
                </a:lnTo>
                <a:lnTo>
                  <a:pt x="84" y="66"/>
                </a:lnTo>
                <a:lnTo>
                  <a:pt x="96" y="78"/>
                </a:lnTo>
                <a:lnTo>
                  <a:pt x="90" y="90"/>
                </a:lnTo>
                <a:lnTo>
                  <a:pt x="78" y="102"/>
                </a:lnTo>
                <a:lnTo>
                  <a:pt x="66" y="114"/>
                </a:lnTo>
                <a:lnTo>
                  <a:pt x="60" y="132"/>
                </a:lnTo>
                <a:lnTo>
                  <a:pt x="42" y="156"/>
                </a:lnTo>
                <a:lnTo>
                  <a:pt x="24" y="144"/>
                </a:lnTo>
                <a:lnTo>
                  <a:pt x="30" y="126"/>
                </a:lnTo>
                <a:lnTo>
                  <a:pt x="6" y="108"/>
                </a:lnTo>
                <a:close/>
              </a:path>
            </a:pathLst>
          </a:custGeom>
          <a:solidFill>
            <a:srgbClr val="76CEC5"/>
          </a:solidFill>
          <a:ln w="25400">
            <a:solidFill>
              <a:schemeClr val="bg1"/>
            </a:solidFill>
            <a:round/>
            <a:headEnd/>
            <a:tailEnd/>
          </a:ln>
        </p:spPr>
        <p:txBody>
          <a:bodyPr/>
          <a:lstStyle/>
          <a:p>
            <a:endParaRPr lang="en-AU"/>
          </a:p>
        </p:txBody>
      </p:sp>
      <p:sp>
        <p:nvSpPr>
          <p:cNvPr id="80" name="Freeform 268"/>
          <p:cNvSpPr>
            <a:spLocks/>
          </p:cNvSpPr>
          <p:nvPr/>
        </p:nvSpPr>
        <p:spPr bwMode="auto">
          <a:xfrm>
            <a:off x="17057200" y="9390639"/>
            <a:ext cx="3670521" cy="2786767"/>
          </a:xfrm>
          <a:custGeom>
            <a:avLst/>
            <a:gdLst>
              <a:gd name="T0" fmla="*/ 2147483647 w 757"/>
              <a:gd name="T1" fmla="*/ 2147483647 h 577"/>
              <a:gd name="T2" fmla="*/ 2147483647 w 757"/>
              <a:gd name="T3" fmla="*/ 2147483647 h 577"/>
              <a:gd name="T4" fmla="*/ 0 w 757"/>
              <a:gd name="T5" fmla="*/ 2147483647 h 577"/>
              <a:gd name="T6" fmla="*/ 2147483647 w 757"/>
              <a:gd name="T7" fmla="*/ 2147483647 h 577"/>
              <a:gd name="T8" fmla="*/ 2147483647 w 757"/>
              <a:gd name="T9" fmla="*/ 2147483647 h 577"/>
              <a:gd name="T10" fmla="*/ 2147483647 w 757"/>
              <a:gd name="T11" fmla="*/ 2147483647 h 577"/>
              <a:gd name="T12" fmla="*/ 2147483647 w 757"/>
              <a:gd name="T13" fmla="*/ 2147483647 h 577"/>
              <a:gd name="T14" fmla="*/ 2147483647 w 757"/>
              <a:gd name="T15" fmla="*/ 2147483647 h 577"/>
              <a:gd name="T16" fmla="*/ 2147483647 w 757"/>
              <a:gd name="T17" fmla="*/ 2147483647 h 577"/>
              <a:gd name="T18" fmla="*/ 2147483647 w 757"/>
              <a:gd name="T19" fmla="*/ 2147483647 h 577"/>
              <a:gd name="T20" fmla="*/ 2147483647 w 757"/>
              <a:gd name="T21" fmla="*/ 0 h 577"/>
              <a:gd name="T22" fmla="*/ 2147483647 w 757"/>
              <a:gd name="T23" fmla="*/ 2147483647 h 577"/>
              <a:gd name="T24" fmla="*/ 2147483647 w 757"/>
              <a:gd name="T25" fmla="*/ 2147483647 h 577"/>
              <a:gd name="T26" fmla="*/ 2147483647 w 757"/>
              <a:gd name="T27" fmla="*/ 2147483647 h 577"/>
              <a:gd name="T28" fmla="*/ 2147483647 w 757"/>
              <a:gd name="T29" fmla="*/ 2147483647 h 577"/>
              <a:gd name="T30" fmla="*/ 2147483647 w 757"/>
              <a:gd name="T31" fmla="*/ 2147483647 h 577"/>
              <a:gd name="T32" fmla="*/ 2147483647 w 757"/>
              <a:gd name="T33" fmla="*/ 2147483647 h 577"/>
              <a:gd name="T34" fmla="*/ 2147483647 w 757"/>
              <a:gd name="T35" fmla="*/ 2147483647 h 577"/>
              <a:gd name="T36" fmla="*/ 2147483647 w 757"/>
              <a:gd name="T37" fmla="*/ 2147483647 h 577"/>
              <a:gd name="T38" fmla="*/ 2147483647 w 757"/>
              <a:gd name="T39" fmla="*/ 2147483647 h 577"/>
              <a:gd name="T40" fmla="*/ 2147483647 w 757"/>
              <a:gd name="T41" fmla="*/ 2147483647 h 577"/>
              <a:gd name="T42" fmla="*/ 2147483647 w 757"/>
              <a:gd name="T43" fmla="*/ 2147483647 h 577"/>
              <a:gd name="T44" fmla="*/ 2147483647 w 757"/>
              <a:gd name="T45" fmla="*/ 2147483647 h 577"/>
              <a:gd name="T46" fmla="*/ 2147483647 w 757"/>
              <a:gd name="T47" fmla="*/ 2147483647 h 577"/>
              <a:gd name="T48" fmla="*/ 2147483647 w 757"/>
              <a:gd name="T49" fmla="*/ 2147483647 h 577"/>
              <a:gd name="T50" fmla="*/ 2147483647 w 757"/>
              <a:gd name="T51" fmla="*/ 2147483647 h 577"/>
              <a:gd name="T52" fmla="*/ 2147483647 w 757"/>
              <a:gd name="T53" fmla="*/ 2147483647 h 577"/>
              <a:gd name="T54" fmla="*/ 2147483647 w 757"/>
              <a:gd name="T55" fmla="*/ 2147483647 h 577"/>
              <a:gd name="T56" fmla="*/ 2147483647 w 757"/>
              <a:gd name="T57" fmla="*/ 2147483647 h 577"/>
              <a:gd name="T58" fmla="*/ 2147483647 w 757"/>
              <a:gd name="T59" fmla="*/ 2147483647 h 577"/>
              <a:gd name="T60" fmla="*/ 2147483647 w 757"/>
              <a:gd name="T61" fmla="*/ 2147483647 h 577"/>
              <a:gd name="T62" fmla="*/ 2147483647 w 757"/>
              <a:gd name="T63" fmla="*/ 2147483647 h 577"/>
              <a:gd name="T64" fmla="*/ 2147483647 w 757"/>
              <a:gd name="T65" fmla="*/ 2147483647 h 577"/>
              <a:gd name="T66" fmla="*/ 2147483647 w 757"/>
              <a:gd name="T67" fmla="*/ 2147483647 h 577"/>
              <a:gd name="T68" fmla="*/ 2147483647 w 757"/>
              <a:gd name="T69" fmla="*/ 2147483647 h 577"/>
              <a:gd name="T70" fmla="*/ 2147483647 w 757"/>
              <a:gd name="T71" fmla="*/ 2147483647 h 57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57" h="577">
                <a:moveTo>
                  <a:pt x="30" y="463"/>
                </a:moveTo>
                <a:lnTo>
                  <a:pt x="36" y="415"/>
                </a:lnTo>
                <a:lnTo>
                  <a:pt x="30" y="385"/>
                </a:lnTo>
                <a:lnTo>
                  <a:pt x="6" y="307"/>
                </a:lnTo>
                <a:lnTo>
                  <a:pt x="6" y="283"/>
                </a:lnTo>
                <a:lnTo>
                  <a:pt x="0" y="247"/>
                </a:lnTo>
                <a:lnTo>
                  <a:pt x="6" y="217"/>
                </a:lnTo>
                <a:lnTo>
                  <a:pt x="30" y="193"/>
                </a:lnTo>
                <a:lnTo>
                  <a:pt x="78" y="175"/>
                </a:lnTo>
                <a:lnTo>
                  <a:pt x="114" y="151"/>
                </a:lnTo>
                <a:lnTo>
                  <a:pt x="144" y="145"/>
                </a:lnTo>
                <a:lnTo>
                  <a:pt x="156" y="109"/>
                </a:lnTo>
                <a:lnTo>
                  <a:pt x="180" y="97"/>
                </a:lnTo>
                <a:lnTo>
                  <a:pt x="204" y="90"/>
                </a:lnTo>
                <a:lnTo>
                  <a:pt x="240" y="60"/>
                </a:lnTo>
                <a:lnTo>
                  <a:pt x="264" y="48"/>
                </a:lnTo>
                <a:lnTo>
                  <a:pt x="282" y="60"/>
                </a:lnTo>
                <a:lnTo>
                  <a:pt x="300" y="66"/>
                </a:lnTo>
                <a:lnTo>
                  <a:pt x="312" y="42"/>
                </a:lnTo>
                <a:lnTo>
                  <a:pt x="330" y="24"/>
                </a:lnTo>
                <a:lnTo>
                  <a:pt x="360" y="18"/>
                </a:lnTo>
                <a:lnTo>
                  <a:pt x="372" y="0"/>
                </a:lnTo>
                <a:lnTo>
                  <a:pt x="396" y="6"/>
                </a:lnTo>
                <a:lnTo>
                  <a:pt x="438" y="12"/>
                </a:lnTo>
                <a:lnTo>
                  <a:pt x="432" y="36"/>
                </a:lnTo>
                <a:lnTo>
                  <a:pt x="420" y="66"/>
                </a:lnTo>
                <a:lnTo>
                  <a:pt x="438" y="78"/>
                </a:lnTo>
                <a:lnTo>
                  <a:pt x="468" y="78"/>
                </a:lnTo>
                <a:lnTo>
                  <a:pt x="492" y="115"/>
                </a:lnTo>
                <a:lnTo>
                  <a:pt x="510" y="109"/>
                </a:lnTo>
                <a:lnTo>
                  <a:pt x="540" y="90"/>
                </a:lnTo>
                <a:lnTo>
                  <a:pt x="540" y="30"/>
                </a:lnTo>
                <a:lnTo>
                  <a:pt x="564" y="0"/>
                </a:lnTo>
                <a:lnTo>
                  <a:pt x="576" y="42"/>
                </a:lnTo>
                <a:lnTo>
                  <a:pt x="582" y="54"/>
                </a:lnTo>
                <a:lnTo>
                  <a:pt x="594" y="60"/>
                </a:lnTo>
                <a:lnTo>
                  <a:pt x="612" y="121"/>
                </a:lnTo>
                <a:lnTo>
                  <a:pt x="642" y="151"/>
                </a:lnTo>
                <a:lnTo>
                  <a:pt x="678" y="163"/>
                </a:lnTo>
                <a:lnTo>
                  <a:pt x="690" y="199"/>
                </a:lnTo>
                <a:lnTo>
                  <a:pt x="708" y="211"/>
                </a:lnTo>
                <a:lnTo>
                  <a:pt x="714" y="241"/>
                </a:lnTo>
                <a:lnTo>
                  <a:pt x="751" y="265"/>
                </a:lnTo>
                <a:lnTo>
                  <a:pt x="751" y="289"/>
                </a:lnTo>
                <a:lnTo>
                  <a:pt x="757" y="325"/>
                </a:lnTo>
                <a:lnTo>
                  <a:pt x="757" y="379"/>
                </a:lnTo>
                <a:lnTo>
                  <a:pt x="714" y="469"/>
                </a:lnTo>
                <a:lnTo>
                  <a:pt x="696" y="523"/>
                </a:lnTo>
                <a:lnTo>
                  <a:pt x="696" y="547"/>
                </a:lnTo>
                <a:lnTo>
                  <a:pt x="684" y="547"/>
                </a:lnTo>
                <a:lnTo>
                  <a:pt x="660" y="559"/>
                </a:lnTo>
                <a:lnTo>
                  <a:pt x="636" y="577"/>
                </a:lnTo>
                <a:lnTo>
                  <a:pt x="618" y="577"/>
                </a:lnTo>
                <a:lnTo>
                  <a:pt x="594" y="559"/>
                </a:lnTo>
                <a:lnTo>
                  <a:pt x="576" y="571"/>
                </a:lnTo>
                <a:lnTo>
                  <a:pt x="534" y="553"/>
                </a:lnTo>
                <a:lnTo>
                  <a:pt x="498" y="535"/>
                </a:lnTo>
                <a:lnTo>
                  <a:pt x="480" y="505"/>
                </a:lnTo>
                <a:lnTo>
                  <a:pt x="468" y="481"/>
                </a:lnTo>
                <a:lnTo>
                  <a:pt x="444" y="487"/>
                </a:lnTo>
                <a:lnTo>
                  <a:pt x="420" y="463"/>
                </a:lnTo>
                <a:lnTo>
                  <a:pt x="378" y="421"/>
                </a:lnTo>
                <a:lnTo>
                  <a:pt x="312" y="409"/>
                </a:lnTo>
                <a:lnTo>
                  <a:pt x="264" y="415"/>
                </a:lnTo>
                <a:lnTo>
                  <a:pt x="204" y="433"/>
                </a:lnTo>
                <a:lnTo>
                  <a:pt x="198" y="451"/>
                </a:lnTo>
                <a:lnTo>
                  <a:pt x="162" y="457"/>
                </a:lnTo>
                <a:lnTo>
                  <a:pt x="138" y="457"/>
                </a:lnTo>
                <a:lnTo>
                  <a:pt x="120" y="475"/>
                </a:lnTo>
                <a:lnTo>
                  <a:pt x="84" y="487"/>
                </a:lnTo>
                <a:lnTo>
                  <a:pt x="60" y="487"/>
                </a:lnTo>
                <a:lnTo>
                  <a:pt x="30" y="463"/>
                </a:lnTo>
                <a:close/>
              </a:path>
            </a:pathLst>
          </a:custGeom>
          <a:solidFill>
            <a:srgbClr val="7B3B65"/>
          </a:solidFill>
          <a:ln w="25400" cap="flat" cmpd="sng">
            <a:solidFill>
              <a:schemeClr val="bg1"/>
            </a:solidFill>
            <a:prstDash val="solid"/>
            <a:round/>
            <a:headEnd type="none" w="med" len="med"/>
            <a:tailEnd type="none" w="med" len="med"/>
          </a:ln>
          <a:effectLst/>
        </p:spPr>
        <p:txBody>
          <a:bodyPr/>
          <a:lstStyle/>
          <a:p>
            <a:endParaRPr lang="en-AU"/>
          </a:p>
        </p:txBody>
      </p:sp>
      <p:sp>
        <p:nvSpPr>
          <p:cNvPr id="81" name="Freeform 269"/>
          <p:cNvSpPr>
            <a:spLocks/>
          </p:cNvSpPr>
          <p:nvPr/>
        </p:nvSpPr>
        <p:spPr bwMode="auto">
          <a:xfrm>
            <a:off x="19938234" y="12342373"/>
            <a:ext cx="324045" cy="441879"/>
          </a:xfrm>
          <a:custGeom>
            <a:avLst/>
            <a:gdLst>
              <a:gd name="T0" fmla="*/ 0 w 66"/>
              <a:gd name="T1" fmla="*/ 2147483647 h 91"/>
              <a:gd name="T2" fmla="*/ 2147483647 w 66"/>
              <a:gd name="T3" fmla="*/ 2147483647 h 91"/>
              <a:gd name="T4" fmla="*/ 2147483647 w 66"/>
              <a:gd name="T5" fmla="*/ 2147483647 h 91"/>
              <a:gd name="T6" fmla="*/ 2147483647 w 66"/>
              <a:gd name="T7" fmla="*/ 2147483647 h 91"/>
              <a:gd name="T8" fmla="*/ 2147483647 w 66"/>
              <a:gd name="T9" fmla="*/ 2147483647 h 91"/>
              <a:gd name="T10" fmla="*/ 2147483647 w 66"/>
              <a:gd name="T11" fmla="*/ 2147483647 h 91"/>
              <a:gd name="T12" fmla="*/ 2147483647 w 66"/>
              <a:gd name="T13" fmla="*/ 0 h 91"/>
              <a:gd name="T14" fmla="*/ 2147483647 w 66"/>
              <a:gd name="T15" fmla="*/ 2147483647 h 91"/>
              <a:gd name="T16" fmla="*/ 0 w 66"/>
              <a:gd name="T17" fmla="*/ 2147483647 h 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91">
                <a:moveTo>
                  <a:pt x="0" y="18"/>
                </a:moveTo>
                <a:lnTo>
                  <a:pt x="12" y="48"/>
                </a:lnTo>
                <a:lnTo>
                  <a:pt x="18" y="72"/>
                </a:lnTo>
                <a:lnTo>
                  <a:pt x="36" y="91"/>
                </a:lnTo>
                <a:lnTo>
                  <a:pt x="48" y="66"/>
                </a:lnTo>
                <a:lnTo>
                  <a:pt x="66" y="30"/>
                </a:lnTo>
                <a:lnTo>
                  <a:pt x="66" y="0"/>
                </a:lnTo>
                <a:lnTo>
                  <a:pt x="42" y="12"/>
                </a:lnTo>
                <a:lnTo>
                  <a:pt x="0" y="18"/>
                </a:lnTo>
                <a:close/>
              </a:path>
            </a:pathLst>
          </a:custGeom>
          <a:solidFill>
            <a:srgbClr val="7B3B65"/>
          </a:solidFill>
          <a:ln w="25400">
            <a:solidFill>
              <a:schemeClr val="bg1"/>
            </a:solidFill>
            <a:round/>
            <a:headEnd/>
            <a:tailEnd/>
          </a:ln>
        </p:spPr>
        <p:txBody>
          <a:bodyPr/>
          <a:lstStyle/>
          <a:p>
            <a:endParaRPr lang="en-AU"/>
          </a:p>
        </p:txBody>
      </p:sp>
      <p:sp>
        <p:nvSpPr>
          <p:cNvPr id="82" name="Freeform 271"/>
          <p:cNvSpPr>
            <a:spLocks/>
          </p:cNvSpPr>
          <p:nvPr/>
        </p:nvSpPr>
        <p:spPr bwMode="auto">
          <a:xfrm>
            <a:off x="16821532" y="7711505"/>
            <a:ext cx="842510" cy="983914"/>
          </a:xfrm>
          <a:custGeom>
            <a:avLst/>
            <a:gdLst>
              <a:gd name="T0" fmla="*/ 2147483647 w 174"/>
              <a:gd name="T1" fmla="*/ 2147483647 h 204"/>
              <a:gd name="T2" fmla="*/ 0 w 174"/>
              <a:gd name="T3" fmla="*/ 2147483647 h 204"/>
              <a:gd name="T4" fmla="*/ 0 w 174"/>
              <a:gd name="T5" fmla="*/ 2147483647 h 204"/>
              <a:gd name="T6" fmla="*/ 2147483647 w 174"/>
              <a:gd name="T7" fmla="*/ 2147483647 h 204"/>
              <a:gd name="T8" fmla="*/ 2147483647 w 174"/>
              <a:gd name="T9" fmla="*/ 2147483647 h 204"/>
              <a:gd name="T10" fmla="*/ 2147483647 w 174"/>
              <a:gd name="T11" fmla="*/ 2147483647 h 204"/>
              <a:gd name="T12" fmla="*/ 2147483647 w 174"/>
              <a:gd name="T13" fmla="*/ 2147483647 h 204"/>
              <a:gd name="T14" fmla="*/ 2147483647 w 174"/>
              <a:gd name="T15" fmla="*/ 0 h 204"/>
              <a:gd name="T16" fmla="*/ 2147483647 w 174"/>
              <a:gd name="T17" fmla="*/ 2147483647 h 204"/>
              <a:gd name="T18" fmla="*/ 2147483647 w 174"/>
              <a:gd name="T19" fmla="*/ 2147483647 h 204"/>
              <a:gd name="T20" fmla="*/ 2147483647 w 174"/>
              <a:gd name="T21" fmla="*/ 2147483647 h 204"/>
              <a:gd name="T22" fmla="*/ 2147483647 w 174"/>
              <a:gd name="T23" fmla="*/ 2147483647 h 204"/>
              <a:gd name="T24" fmla="*/ 2147483647 w 174"/>
              <a:gd name="T25" fmla="*/ 2147483647 h 204"/>
              <a:gd name="T26" fmla="*/ 2147483647 w 174"/>
              <a:gd name="T27" fmla="*/ 2147483647 h 204"/>
              <a:gd name="T28" fmla="*/ 2147483647 w 174"/>
              <a:gd name="T29" fmla="*/ 2147483647 h 204"/>
              <a:gd name="T30" fmla="*/ 2147483647 w 174"/>
              <a:gd name="T31" fmla="*/ 2147483647 h 204"/>
              <a:gd name="T32" fmla="*/ 2147483647 w 174"/>
              <a:gd name="T33" fmla="*/ 2147483647 h 204"/>
              <a:gd name="T34" fmla="*/ 2147483647 w 174"/>
              <a:gd name="T35" fmla="*/ 2147483647 h 204"/>
              <a:gd name="T36" fmla="*/ 2147483647 w 174"/>
              <a:gd name="T37" fmla="*/ 2147483647 h 204"/>
              <a:gd name="T38" fmla="*/ 2147483647 w 174"/>
              <a:gd name="T39" fmla="*/ 2147483647 h 204"/>
              <a:gd name="T40" fmla="*/ 2147483647 w 174"/>
              <a:gd name="T41" fmla="*/ 2147483647 h 204"/>
              <a:gd name="T42" fmla="*/ 2147483647 w 174"/>
              <a:gd name="T43" fmla="*/ 2147483647 h 204"/>
              <a:gd name="T44" fmla="*/ 2147483647 w 174"/>
              <a:gd name="T45" fmla="*/ 2147483647 h 204"/>
              <a:gd name="T46" fmla="*/ 2147483647 w 174"/>
              <a:gd name="T47" fmla="*/ 2147483647 h 20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74" h="204">
                <a:moveTo>
                  <a:pt x="12" y="168"/>
                </a:moveTo>
                <a:lnTo>
                  <a:pt x="0" y="144"/>
                </a:lnTo>
                <a:lnTo>
                  <a:pt x="0" y="108"/>
                </a:lnTo>
                <a:lnTo>
                  <a:pt x="12" y="90"/>
                </a:lnTo>
                <a:lnTo>
                  <a:pt x="36" y="84"/>
                </a:lnTo>
                <a:lnTo>
                  <a:pt x="60" y="66"/>
                </a:lnTo>
                <a:lnTo>
                  <a:pt x="96" y="24"/>
                </a:lnTo>
                <a:lnTo>
                  <a:pt x="138" y="0"/>
                </a:lnTo>
                <a:lnTo>
                  <a:pt x="162" y="12"/>
                </a:lnTo>
                <a:lnTo>
                  <a:pt x="174" y="30"/>
                </a:lnTo>
                <a:lnTo>
                  <a:pt x="156" y="48"/>
                </a:lnTo>
                <a:lnTo>
                  <a:pt x="150" y="66"/>
                </a:lnTo>
                <a:lnTo>
                  <a:pt x="156" y="90"/>
                </a:lnTo>
                <a:lnTo>
                  <a:pt x="174" y="108"/>
                </a:lnTo>
                <a:lnTo>
                  <a:pt x="156" y="120"/>
                </a:lnTo>
                <a:lnTo>
                  <a:pt x="150" y="132"/>
                </a:lnTo>
                <a:lnTo>
                  <a:pt x="138" y="150"/>
                </a:lnTo>
                <a:lnTo>
                  <a:pt x="126" y="168"/>
                </a:lnTo>
                <a:lnTo>
                  <a:pt x="114" y="198"/>
                </a:lnTo>
                <a:lnTo>
                  <a:pt x="90" y="204"/>
                </a:lnTo>
                <a:lnTo>
                  <a:pt x="72" y="192"/>
                </a:lnTo>
                <a:lnTo>
                  <a:pt x="42" y="192"/>
                </a:lnTo>
                <a:lnTo>
                  <a:pt x="24" y="192"/>
                </a:lnTo>
                <a:lnTo>
                  <a:pt x="12" y="168"/>
                </a:lnTo>
                <a:close/>
              </a:path>
            </a:pathLst>
          </a:custGeom>
          <a:solidFill>
            <a:schemeClr val="bg1">
              <a:lumMod val="85000"/>
            </a:schemeClr>
          </a:solidFill>
          <a:ln w="25400">
            <a:solidFill>
              <a:schemeClr val="bg1"/>
            </a:solidFill>
            <a:round/>
            <a:headEnd/>
            <a:tailEnd/>
          </a:ln>
        </p:spPr>
        <p:txBody>
          <a:bodyPr/>
          <a:lstStyle/>
          <a:p>
            <a:endParaRPr lang="en-AU"/>
          </a:p>
        </p:txBody>
      </p:sp>
      <p:sp>
        <p:nvSpPr>
          <p:cNvPr id="83" name="Freeform 274"/>
          <p:cNvSpPr>
            <a:spLocks/>
          </p:cNvSpPr>
          <p:nvPr/>
        </p:nvSpPr>
        <p:spPr bwMode="auto">
          <a:xfrm>
            <a:off x="17552102" y="8200517"/>
            <a:ext cx="524358" cy="642192"/>
          </a:xfrm>
          <a:custGeom>
            <a:avLst/>
            <a:gdLst>
              <a:gd name="T0" fmla="*/ 2147483647 w 108"/>
              <a:gd name="T1" fmla="*/ 2147483647 h 132"/>
              <a:gd name="T2" fmla="*/ 2147483647 w 108"/>
              <a:gd name="T3" fmla="*/ 2147483647 h 132"/>
              <a:gd name="T4" fmla="*/ 0 w 108"/>
              <a:gd name="T5" fmla="*/ 2147483647 h 132"/>
              <a:gd name="T6" fmla="*/ 2147483647 w 108"/>
              <a:gd name="T7" fmla="*/ 2147483647 h 132"/>
              <a:gd name="T8" fmla="*/ 2147483647 w 108"/>
              <a:gd name="T9" fmla="*/ 2147483647 h 132"/>
              <a:gd name="T10" fmla="*/ 2147483647 w 108"/>
              <a:gd name="T11" fmla="*/ 2147483647 h 132"/>
              <a:gd name="T12" fmla="*/ 2147483647 w 108"/>
              <a:gd name="T13" fmla="*/ 2147483647 h 132"/>
              <a:gd name="T14" fmla="*/ 2147483647 w 108"/>
              <a:gd name="T15" fmla="*/ 0 h 132"/>
              <a:gd name="T16" fmla="*/ 2147483647 w 108"/>
              <a:gd name="T17" fmla="*/ 2147483647 h 132"/>
              <a:gd name="T18" fmla="*/ 2147483647 w 108"/>
              <a:gd name="T19" fmla="*/ 2147483647 h 132"/>
              <a:gd name="T20" fmla="*/ 2147483647 w 108"/>
              <a:gd name="T21" fmla="*/ 2147483647 h 132"/>
              <a:gd name="T22" fmla="*/ 2147483647 w 108"/>
              <a:gd name="T23" fmla="*/ 2147483647 h 132"/>
              <a:gd name="T24" fmla="*/ 2147483647 w 108"/>
              <a:gd name="T25" fmla="*/ 2147483647 h 132"/>
              <a:gd name="T26" fmla="*/ 2147483647 w 108"/>
              <a:gd name="T27" fmla="*/ 2147483647 h 132"/>
              <a:gd name="T28" fmla="*/ 2147483647 w 108"/>
              <a:gd name="T29" fmla="*/ 2147483647 h 132"/>
              <a:gd name="T30" fmla="*/ 2147483647 w 108"/>
              <a:gd name="T31" fmla="*/ 2147483647 h 132"/>
              <a:gd name="T32" fmla="*/ 2147483647 w 108"/>
              <a:gd name="T33" fmla="*/ 2147483647 h 132"/>
              <a:gd name="T34" fmla="*/ 2147483647 w 108"/>
              <a:gd name="T35" fmla="*/ 2147483647 h 132"/>
              <a:gd name="T36" fmla="*/ 2147483647 w 108"/>
              <a:gd name="T37" fmla="*/ 2147483647 h 132"/>
              <a:gd name="T38" fmla="*/ 2147483647 w 108"/>
              <a:gd name="T39" fmla="*/ 2147483647 h 132"/>
              <a:gd name="T40" fmla="*/ 2147483647 w 108"/>
              <a:gd name="T41" fmla="*/ 2147483647 h 132"/>
              <a:gd name="T42" fmla="*/ 2147483647 w 108"/>
              <a:gd name="T43" fmla="*/ 2147483647 h 132"/>
              <a:gd name="T44" fmla="*/ 2147483647 w 108"/>
              <a:gd name="T45" fmla="*/ 2147483647 h 132"/>
              <a:gd name="T46" fmla="*/ 2147483647 w 108"/>
              <a:gd name="T47" fmla="*/ 2147483647 h 1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8" h="132">
                <a:moveTo>
                  <a:pt x="12" y="126"/>
                </a:moveTo>
                <a:lnTo>
                  <a:pt x="12" y="108"/>
                </a:lnTo>
                <a:lnTo>
                  <a:pt x="0" y="84"/>
                </a:lnTo>
                <a:lnTo>
                  <a:pt x="6" y="66"/>
                </a:lnTo>
                <a:lnTo>
                  <a:pt x="24" y="24"/>
                </a:lnTo>
                <a:lnTo>
                  <a:pt x="36" y="12"/>
                </a:lnTo>
                <a:lnTo>
                  <a:pt x="66" y="6"/>
                </a:lnTo>
                <a:lnTo>
                  <a:pt x="108" y="0"/>
                </a:lnTo>
                <a:lnTo>
                  <a:pt x="108" y="12"/>
                </a:lnTo>
                <a:lnTo>
                  <a:pt x="90" y="12"/>
                </a:lnTo>
                <a:lnTo>
                  <a:pt x="54" y="24"/>
                </a:lnTo>
                <a:lnTo>
                  <a:pt x="42" y="42"/>
                </a:lnTo>
                <a:lnTo>
                  <a:pt x="84" y="42"/>
                </a:lnTo>
                <a:lnTo>
                  <a:pt x="90" y="60"/>
                </a:lnTo>
                <a:lnTo>
                  <a:pt x="78" y="66"/>
                </a:lnTo>
                <a:lnTo>
                  <a:pt x="66" y="78"/>
                </a:lnTo>
                <a:lnTo>
                  <a:pt x="90" y="102"/>
                </a:lnTo>
                <a:lnTo>
                  <a:pt x="96" y="126"/>
                </a:lnTo>
                <a:lnTo>
                  <a:pt x="72" y="126"/>
                </a:lnTo>
                <a:lnTo>
                  <a:pt x="54" y="108"/>
                </a:lnTo>
                <a:lnTo>
                  <a:pt x="36" y="84"/>
                </a:lnTo>
                <a:lnTo>
                  <a:pt x="36" y="114"/>
                </a:lnTo>
                <a:lnTo>
                  <a:pt x="36" y="132"/>
                </a:lnTo>
                <a:lnTo>
                  <a:pt x="12" y="126"/>
                </a:lnTo>
                <a:close/>
              </a:path>
            </a:pathLst>
          </a:custGeom>
          <a:solidFill>
            <a:schemeClr val="bg1">
              <a:lumMod val="85000"/>
            </a:schemeClr>
          </a:solidFill>
          <a:ln w="25400">
            <a:solidFill>
              <a:schemeClr val="bg1"/>
            </a:solidFill>
            <a:round/>
            <a:headEnd/>
            <a:tailEnd/>
          </a:ln>
        </p:spPr>
        <p:txBody>
          <a:bodyPr/>
          <a:lstStyle/>
          <a:p>
            <a:endParaRPr lang="en-AU"/>
          </a:p>
        </p:txBody>
      </p:sp>
      <p:sp>
        <p:nvSpPr>
          <p:cNvPr id="84" name="Freeform 275"/>
          <p:cNvSpPr>
            <a:spLocks/>
          </p:cNvSpPr>
          <p:nvPr/>
        </p:nvSpPr>
        <p:spPr bwMode="auto">
          <a:xfrm>
            <a:off x="16361980" y="8931087"/>
            <a:ext cx="983910" cy="223884"/>
          </a:xfrm>
          <a:custGeom>
            <a:avLst/>
            <a:gdLst>
              <a:gd name="T0" fmla="*/ 0 w 34"/>
              <a:gd name="T1" fmla="*/ 2147483647 h 8"/>
              <a:gd name="T2" fmla="*/ 2147483647 w 34"/>
              <a:gd name="T3" fmla="*/ 0 h 8"/>
              <a:gd name="T4" fmla="*/ 2147483647 w 34"/>
              <a:gd name="T5" fmla="*/ 0 h 8"/>
              <a:gd name="T6" fmla="*/ 2147483647 w 34"/>
              <a:gd name="T7" fmla="*/ 2147483647 h 8"/>
              <a:gd name="T8" fmla="*/ 2147483647 w 34"/>
              <a:gd name="T9" fmla="*/ 2147483647 h 8"/>
              <a:gd name="T10" fmla="*/ 2147483647 w 34"/>
              <a:gd name="T11" fmla="*/ 2147483647 h 8"/>
              <a:gd name="T12" fmla="*/ 2147483647 w 34"/>
              <a:gd name="T13" fmla="*/ 2147483647 h 8"/>
              <a:gd name="T14" fmla="*/ 2147483647 w 34"/>
              <a:gd name="T15" fmla="*/ 2147483647 h 8"/>
              <a:gd name="T16" fmla="*/ 2147483647 w 34"/>
              <a:gd name="T17" fmla="*/ 2147483647 h 8"/>
              <a:gd name="T18" fmla="*/ 2147483647 w 34"/>
              <a:gd name="T19" fmla="*/ 2147483647 h 8"/>
              <a:gd name="T20" fmla="*/ 0 w 34"/>
              <a:gd name="T21" fmla="*/ 2147483647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4" h="8">
                <a:moveTo>
                  <a:pt x="0" y="1"/>
                </a:moveTo>
                <a:cubicBezTo>
                  <a:pt x="9" y="0"/>
                  <a:pt x="9" y="0"/>
                  <a:pt x="9" y="0"/>
                </a:cubicBezTo>
                <a:cubicBezTo>
                  <a:pt x="16" y="0"/>
                  <a:pt x="16" y="0"/>
                  <a:pt x="16" y="0"/>
                </a:cubicBezTo>
                <a:cubicBezTo>
                  <a:pt x="20" y="1"/>
                  <a:pt x="20" y="1"/>
                  <a:pt x="20" y="1"/>
                </a:cubicBezTo>
                <a:cubicBezTo>
                  <a:pt x="23" y="3"/>
                  <a:pt x="23" y="3"/>
                  <a:pt x="23" y="3"/>
                </a:cubicBezTo>
                <a:cubicBezTo>
                  <a:pt x="31" y="5"/>
                  <a:pt x="31" y="5"/>
                  <a:pt x="31" y="5"/>
                </a:cubicBezTo>
                <a:cubicBezTo>
                  <a:pt x="34" y="8"/>
                  <a:pt x="34" y="8"/>
                  <a:pt x="34" y="8"/>
                </a:cubicBezTo>
                <a:cubicBezTo>
                  <a:pt x="26" y="7"/>
                  <a:pt x="26" y="7"/>
                  <a:pt x="26" y="7"/>
                </a:cubicBezTo>
                <a:cubicBezTo>
                  <a:pt x="19" y="6"/>
                  <a:pt x="19" y="6"/>
                  <a:pt x="19" y="6"/>
                </a:cubicBezTo>
                <a:cubicBezTo>
                  <a:pt x="19" y="6"/>
                  <a:pt x="10" y="4"/>
                  <a:pt x="8" y="4"/>
                </a:cubicBezTo>
                <a:cubicBezTo>
                  <a:pt x="7" y="3"/>
                  <a:pt x="0" y="1"/>
                  <a:pt x="0" y="1"/>
                </a:cubicBezTo>
                <a:close/>
              </a:path>
            </a:pathLst>
          </a:custGeom>
          <a:solidFill>
            <a:schemeClr val="bg1">
              <a:lumMod val="85000"/>
            </a:schemeClr>
          </a:solidFill>
          <a:ln w="25400">
            <a:solidFill>
              <a:schemeClr val="bg1"/>
            </a:solidFill>
            <a:round/>
            <a:headEnd/>
            <a:tailEnd/>
          </a:ln>
        </p:spPr>
        <p:txBody>
          <a:bodyPr/>
          <a:lstStyle/>
          <a:p>
            <a:endParaRPr lang="en-AU"/>
          </a:p>
        </p:txBody>
      </p:sp>
      <p:sp>
        <p:nvSpPr>
          <p:cNvPr id="85" name="Freeform 451"/>
          <p:cNvSpPr>
            <a:spLocks/>
          </p:cNvSpPr>
          <p:nvPr/>
        </p:nvSpPr>
        <p:spPr bwMode="auto">
          <a:xfrm>
            <a:off x="18883623" y="8153384"/>
            <a:ext cx="801270" cy="689326"/>
          </a:xfrm>
          <a:custGeom>
            <a:avLst/>
            <a:gdLst>
              <a:gd name="T0" fmla="*/ 2147483647 w 575"/>
              <a:gd name="T1" fmla="*/ 2147483647 h 488"/>
              <a:gd name="T2" fmla="*/ 2147483647 w 575"/>
              <a:gd name="T3" fmla="*/ 2147483647 h 488"/>
              <a:gd name="T4" fmla="*/ 2147483647 w 575"/>
              <a:gd name="T5" fmla="*/ 2147483647 h 488"/>
              <a:gd name="T6" fmla="*/ 2147483647 w 575"/>
              <a:gd name="T7" fmla="*/ 2147483647 h 488"/>
              <a:gd name="T8" fmla="*/ 2147483647 w 575"/>
              <a:gd name="T9" fmla="*/ 0 h 488"/>
              <a:gd name="T10" fmla="*/ 2147483647 w 575"/>
              <a:gd name="T11" fmla="*/ 2147483647 h 488"/>
              <a:gd name="T12" fmla="*/ 0 w 575"/>
              <a:gd name="T13" fmla="*/ 2147483647 h 488"/>
              <a:gd name="T14" fmla="*/ 2147483647 w 575"/>
              <a:gd name="T15" fmla="*/ 2147483647 h 488"/>
              <a:gd name="T16" fmla="*/ 2147483647 w 575"/>
              <a:gd name="T17" fmla="*/ 2147483647 h 488"/>
              <a:gd name="T18" fmla="*/ 2147483647 w 575"/>
              <a:gd name="T19" fmla="*/ 2147483647 h 488"/>
              <a:gd name="T20" fmla="*/ 2147483647 w 575"/>
              <a:gd name="T21" fmla="*/ 2147483647 h 488"/>
              <a:gd name="T22" fmla="*/ 2147483647 w 575"/>
              <a:gd name="T23" fmla="*/ 2147483647 h 488"/>
              <a:gd name="T24" fmla="*/ 2147483647 w 575"/>
              <a:gd name="T25" fmla="*/ 2147483647 h 488"/>
              <a:gd name="T26" fmla="*/ 2147483647 w 575"/>
              <a:gd name="T27" fmla="*/ 2147483647 h 488"/>
              <a:gd name="T28" fmla="*/ 2147483647 w 575"/>
              <a:gd name="T29" fmla="*/ 2147483647 h 488"/>
              <a:gd name="T30" fmla="*/ 2147483647 w 575"/>
              <a:gd name="T31" fmla="*/ 2147483647 h 488"/>
              <a:gd name="T32" fmla="*/ 2147483647 w 575"/>
              <a:gd name="T33" fmla="*/ 2147483647 h 488"/>
              <a:gd name="T34" fmla="*/ 2147483647 w 575"/>
              <a:gd name="T35" fmla="*/ 2147483647 h 488"/>
              <a:gd name="T36" fmla="*/ 2147483647 w 575"/>
              <a:gd name="T37" fmla="*/ 2147483647 h 488"/>
              <a:gd name="T38" fmla="*/ 2147483647 w 575"/>
              <a:gd name="T39" fmla="*/ 2147483647 h 488"/>
              <a:gd name="T40" fmla="*/ 2147483647 w 575"/>
              <a:gd name="T41" fmla="*/ 2147483647 h 4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5" h="488">
                <a:moveTo>
                  <a:pt x="410" y="71"/>
                </a:moveTo>
                <a:lnTo>
                  <a:pt x="321" y="142"/>
                </a:lnTo>
                <a:lnTo>
                  <a:pt x="233" y="142"/>
                </a:lnTo>
                <a:lnTo>
                  <a:pt x="178" y="71"/>
                </a:lnTo>
                <a:lnTo>
                  <a:pt x="107" y="0"/>
                </a:lnTo>
                <a:lnTo>
                  <a:pt x="36" y="19"/>
                </a:lnTo>
                <a:lnTo>
                  <a:pt x="0" y="90"/>
                </a:lnTo>
                <a:lnTo>
                  <a:pt x="72" y="124"/>
                </a:lnTo>
                <a:lnTo>
                  <a:pt x="89" y="159"/>
                </a:lnTo>
                <a:lnTo>
                  <a:pt x="107" y="213"/>
                </a:lnTo>
                <a:lnTo>
                  <a:pt x="160" y="213"/>
                </a:lnTo>
                <a:lnTo>
                  <a:pt x="197" y="230"/>
                </a:lnTo>
                <a:lnTo>
                  <a:pt x="321" y="283"/>
                </a:lnTo>
                <a:lnTo>
                  <a:pt x="446" y="353"/>
                </a:lnTo>
                <a:lnTo>
                  <a:pt x="465" y="389"/>
                </a:lnTo>
                <a:lnTo>
                  <a:pt x="393" y="424"/>
                </a:lnTo>
                <a:lnTo>
                  <a:pt x="465" y="442"/>
                </a:lnTo>
                <a:lnTo>
                  <a:pt x="518" y="459"/>
                </a:lnTo>
                <a:lnTo>
                  <a:pt x="575" y="488"/>
                </a:lnTo>
                <a:lnTo>
                  <a:pt x="575" y="122"/>
                </a:lnTo>
                <a:lnTo>
                  <a:pt x="410" y="71"/>
                </a:lnTo>
                <a:close/>
              </a:path>
            </a:pathLst>
          </a:custGeom>
          <a:solidFill>
            <a:schemeClr val="bg1">
              <a:lumMod val="85000"/>
            </a:schemeClr>
          </a:solidFill>
          <a:ln w="25400" cap="flat" cmpd="sng">
            <a:solidFill>
              <a:schemeClr val="bg1"/>
            </a:solidFill>
            <a:prstDash val="solid"/>
            <a:round/>
            <a:headEnd type="none" w="med" len="med"/>
            <a:tailEnd type="none" w="med" len="med"/>
          </a:ln>
          <a:effectLst/>
        </p:spPr>
        <p:txBody>
          <a:bodyPr/>
          <a:lstStyle/>
          <a:p>
            <a:endParaRPr lang="en-AU"/>
          </a:p>
        </p:txBody>
      </p:sp>
      <p:sp>
        <p:nvSpPr>
          <p:cNvPr id="86" name="Freeform 452"/>
          <p:cNvSpPr>
            <a:spLocks/>
          </p:cNvSpPr>
          <p:nvPr/>
        </p:nvSpPr>
        <p:spPr bwMode="auto">
          <a:xfrm>
            <a:off x="19684893" y="8318351"/>
            <a:ext cx="648086" cy="630409"/>
          </a:xfrm>
          <a:custGeom>
            <a:avLst/>
            <a:gdLst>
              <a:gd name="T0" fmla="*/ 2147483647 w 460"/>
              <a:gd name="T1" fmla="*/ 2147483647 h 443"/>
              <a:gd name="T2" fmla="*/ 2147483647 w 460"/>
              <a:gd name="T3" fmla="*/ 2147483647 h 443"/>
              <a:gd name="T4" fmla="*/ 2147483647 w 460"/>
              <a:gd name="T5" fmla="*/ 2147483647 h 443"/>
              <a:gd name="T6" fmla="*/ 2147483647 w 460"/>
              <a:gd name="T7" fmla="*/ 2147483647 h 443"/>
              <a:gd name="T8" fmla="*/ 2147483647 w 460"/>
              <a:gd name="T9" fmla="*/ 2147483647 h 443"/>
              <a:gd name="T10" fmla="*/ 2147483647 w 460"/>
              <a:gd name="T11" fmla="*/ 2147483647 h 443"/>
              <a:gd name="T12" fmla="*/ 0 w 460"/>
              <a:gd name="T13" fmla="*/ 0 h 443"/>
              <a:gd name="T14" fmla="*/ 0 w 460"/>
              <a:gd name="T15" fmla="*/ 2147483647 h 443"/>
              <a:gd name="T16" fmla="*/ 2147483647 w 460"/>
              <a:gd name="T17" fmla="*/ 2147483647 h 443"/>
              <a:gd name="T18" fmla="*/ 2147483647 w 460"/>
              <a:gd name="T19" fmla="*/ 2147483647 h 443"/>
              <a:gd name="T20" fmla="*/ 2147483647 w 460"/>
              <a:gd name="T21" fmla="*/ 2147483647 h 443"/>
              <a:gd name="T22" fmla="*/ 2147483647 w 460"/>
              <a:gd name="T23" fmla="*/ 2147483647 h 443"/>
              <a:gd name="T24" fmla="*/ 2147483647 w 460"/>
              <a:gd name="T25" fmla="*/ 2147483647 h 443"/>
              <a:gd name="T26" fmla="*/ 2147483647 w 460"/>
              <a:gd name="T27" fmla="*/ 2147483647 h 443"/>
              <a:gd name="T28" fmla="*/ 2147483647 w 460"/>
              <a:gd name="T29" fmla="*/ 2147483647 h 443"/>
              <a:gd name="T30" fmla="*/ 2147483647 w 460"/>
              <a:gd name="T31" fmla="*/ 2147483647 h 443"/>
              <a:gd name="T32" fmla="*/ 2147483647 w 460"/>
              <a:gd name="T33" fmla="*/ 2147483647 h 4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60" h="443">
                <a:moveTo>
                  <a:pt x="353" y="302"/>
                </a:moveTo>
                <a:lnTo>
                  <a:pt x="336" y="249"/>
                </a:lnTo>
                <a:lnTo>
                  <a:pt x="372" y="214"/>
                </a:lnTo>
                <a:lnTo>
                  <a:pt x="283" y="161"/>
                </a:lnTo>
                <a:lnTo>
                  <a:pt x="247" y="108"/>
                </a:lnTo>
                <a:lnTo>
                  <a:pt x="122" y="37"/>
                </a:lnTo>
                <a:lnTo>
                  <a:pt x="0" y="0"/>
                </a:lnTo>
                <a:lnTo>
                  <a:pt x="0" y="366"/>
                </a:lnTo>
                <a:lnTo>
                  <a:pt x="14" y="373"/>
                </a:lnTo>
                <a:lnTo>
                  <a:pt x="67" y="373"/>
                </a:lnTo>
                <a:lnTo>
                  <a:pt x="122" y="320"/>
                </a:lnTo>
                <a:lnTo>
                  <a:pt x="211" y="284"/>
                </a:lnTo>
                <a:lnTo>
                  <a:pt x="264" y="320"/>
                </a:lnTo>
                <a:lnTo>
                  <a:pt x="389" y="408"/>
                </a:lnTo>
                <a:lnTo>
                  <a:pt x="460" y="443"/>
                </a:lnTo>
                <a:lnTo>
                  <a:pt x="460" y="337"/>
                </a:lnTo>
                <a:lnTo>
                  <a:pt x="353" y="302"/>
                </a:lnTo>
                <a:close/>
              </a:path>
            </a:pathLst>
          </a:custGeom>
          <a:solidFill>
            <a:schemeClr val="bg1">
              <a:lumMod val="85000"/>
            </a:schemeClr>
          </a:solidFill>
          <a:ln w="25400" cap="flat" cmpd="sng">
            <a:solidFill>
              <a:schemeClr val="bg1"/>
            </a:solidFill>
            <a:prstDash val="solid"/>
            <a:round/>
            <a:headEnd type="none" w="med" len="med"/>
            <a:tailEnd type="none" w="med" len="med"/>
          </a:ln>
          <a:effectLst/>
        </p:spPr>
        <p:txBody>
          <a:bodyPr/>
          <a:lstStyle/>
          <a:p>
            <a:endParaRPr lang="en-AU"/>
          </a:p>
        </p:txBody>
      </p:sp>
      <p:sp>
        <p:nvSpPr>
          <p:cNvPr id="87" name="Freeform 507"/>
          <p:cNvSpPr>
            <a:spLocks/>
          </p:cNvSpPr>
          <p:nvPr/>
        </p:nvSpPr>
        <p:spPr bwMode="auto">
          <a:xfrm>
            <a:off x="13416136" y="2550385"/>
            <a:ext cx="5597105" cy="3888515"/>
          </a:xfrm>
          <a:custGeom>
            <a:avLst/>
            <a:gdLst>
              <a:gd name="T0" fmla="*/ 2147483647 w 950"/>
              <a:gd name="T1" fmla="*/ 2147483647 h 660"/>
              <a:gd name="T2" fmla="*/ 2147483647 w 950"/>
              <a:gd name="T3" fmla="*/ 2147483647 h 660"/>
              <a:gd name="T4" fmla="*/ 2147483647 w 950"/>
              <a:gd name="T5" fmla="*/ 2147483647 h 660"/>
              <a:gd name="T6" fmla="*/ 2147483647 w 950"/>
              <a:gd name="T7" fmla="*/ 2147483647 h 660"/>
              <a:gd name="T8" fmla="*/ 2147483647 w 950"/>
              <a:gd name="T9" fmla="*/ 2147483647 h 660"/>
              <a:gd name="T10" fmla="*/ 2147483647 w 950"/>
              <a:gd name="T11" fmla="*/ 2147483647 h 660"/>
              <a:gd name="T12" fmla="*/ 2147483647 w 950"/>
              <a:gd name="T13" fmla="*/ 2147483647 h 660"/>
              <a:gd name="T14" fmla="*/ 2147483647 w 950"/>
              <a:gd name="T15" fmla="*/ 2147483647 h 660"/>
              <a:gd name="T16" fmla="*/ 2147483647 w 950"/>
              <a:gd name="T17" fmla="*/ 2147483647 h 660"/>
              <a:gd name="T18" fmla="*/ 2147483647 w 950"/>
              <a:gd name="T19" fmla="*/ 2147483647 h 660"/>
              <a:gd name="T20" fmla="*/ 2147483647 w 950"/>
              <a:gd name="T21" fmla="*/ 2147483647 h 660"/>
              <a:gd name="T22" fmla="*/ 2147483647 w 950"/>
              <a:gd name="T23" fmla="*/ 2147483647 h 660"/>
              <a:gd name="T24" fmla="*/ 2147483647 w 950"/>
              <a:gd name="T25" fmla="*/ 2147483647 h 660"/>
              <a:gd name="T26" fmla="*/ 2147483647 w 950"/>
              <a:gd name="T27" fmla="*/ 2147483647 h 660"/>
              <a:gd name="T28" fmla="*/ 2147483647 w 950"/>
              <a:gd name="T29" fmla="*/ 2147483647 h 660"/>
              <a:gd name="T30" fmla="*/ 2147483647 w 950"/>
              <a:gd name="T31" fmla="*/ 2147483647 h 660"/>
              <a:gd name="T32" fmla="*/ 2147483647 w 950"/>
              <a:gd name="T33" fmla="*/ 2147483647 h 660"/>
              <a:gd name="T34" fmla="*/ 2147483647 w 950"/>
              <a:gd name="T35" fmla="*/ 2147483647 h 660"/>
              <a:gd name="T36" fmla="*/ 2147483647 w 950"/>
              <a:gd name="T37" fmla="*/ 2147483647 h 660"/>
              <a:gd name="T38" fmla="*/ 2147483647 w 950"/>
              <a:gd name="T39" fmla="*/ 2147483647 h 660"/>
              <a:gd name="T40" fmla="*/ 2147483647 w 950"/>
              <a:gd name="T41" fmla="*/ 2147483647 h 660"/>
              <a:gd name="T42" fmla="*/ 2147483647 w 950"/>
              <a:gd name="T43" fmla="*/ 2147483647 h 660"/>
              <a:gd name="T44" fmla="*/ 2147483647 w 950"/>
              <a:gd name="T45" fmla="*/ 2147483647 h 660"/>
              <a:gd name="T46" fmla="*/ 2147483647 w 950"/>
              <a:gd name="T47" fmla="*/ 2147483647 h 660"/>
              <a:gd name="T48" fmla="*/ 2147483647 w 950"/>
              <a:gd name="T49" fmla="*/ 2147483647 h 660"/>
              <a:gd name="T50" fmla="*/ 2147483647 w 950"/>
              <a:gd name="T51" fmla="*/ 2147483647 h 660"/>
              <a:gd name="T52" fmla="*/ 2147483647 w 950"/>
              <a:gd name="T53" fmla="*/ 2147483647 h 660"/>
              <a:gd name="T54" fmla="*/ 2147483647 w 950"/>
              <a:gd name="T55" fmla="*/ 2147483647 h 660"/>
              <a:gd name="T56" fmla="*/ 2147483647 w 950"/>
              <a:gd name="T57" fmla="*/ 2147483647 h 660"/>
              <a:gd name="T58" fmla="*/ 2147483647 w 950"/>
              <a:gd name="T59" fmla="*/ 2147483647 h 660"/>
              <a:gd name="T60" fmla="*/ 2147483647 w 950"/>
              <a:gd name="T61" fmla="*/ 2147483647 h 660"/>
              <a:gd name="T62" fmla="*/ 2147483647 w 950"/>
              <a:gd name="T63" fmla="*/ 2147483647 h 660"/>
              <a:gd name="T64" fmla="*/ 2147483647 w 950"/>
              <a:gd name="T65" fmla="*/ 2147483647 h 660"/>
              <a:gd name="T66" fmla="*/ 2147483647 w 950"/>
              <a:gd name="T67" fmla="*/ 2147483647 h 660"/>
              <a:gd name="T68" fmla="*/ 2147483647 w 950"/>
              <a:gd name="T69" fmla="*/ 2147483647 h 660"/>
              <a:gd name="T70" fmla="*/ 2147483647 w 950"/>
              <a:gd name="T71" fmla="*/ 2147483647 h 660"/>
              <a:gd name="T72" fmla="*/ 2147483647 w 950"/>
              <a:gd name="T73" fmla="*/ 2147483647 h 660"/>
              <a:gd name="T74" fmla="*/ 2147483647 w 950"/>
              <a:gd name="T75" fmla="*/ 2147483647 h 660"/>
              <a:gd name="T76" fmla="*/ 2147483647 w 950"/>
              <a:gd name="T77" fmla="*/ 2147483647 h 660"/>
              <a:gd name="T78" fmla="*/ 2147483647 w 950"/>
              <a:gd name="T79" fmla="*/ 2147483647 h 660"/>
              <a:gd name="T80" fmla="*/ 2147483647 w 950"/>
              <a:gd name="T81" fmla="*/ 2147483647 h 660"/>
              <a:gd name="T82" fmla="*/ 2147483647 w 950"/>
              <a:gd name="T83" fmla="*/ 2147483647 h 660"/>
              <a:gd name="T84" fmla="*/ 2147483647 w 950"/>
              <a:gd name="T85" fmla="*/ 2147483647 h 660"/>
              <a:gd name="T86" fmla="*/ 2147483647 w 950"/>
              <a:gd name="T87" fmla="*/ 2147483647 h 660"/>
              <a:gd name="T88" fmla="*/ 2147483647 w 950"/>
              <a:gd name="T89" fmla="*/ 2147483647 h 660"/>
              <a:gd name="T90" fmla="*/ 2147483647 w 950"/>
              <a:gd name="T91" fmla="*/ 2147483647 h 660"/>
              <a:gd name="T92" fmla="*/ 2147483647 w 950"/>
              <a:gd name="T93" fmla="*/ 2147483647 h 660"/>
              <a:gd name="T94" fmla="*/ 2147483647 w 950"/>
              <a:gd name="T95" fmla="*/ 2147483647 h 660"/>
              <a:gd name="T96" fmla="*/ 2147483647 w 950"/>
              <a:gd name="T97" fmla="*/ 2147483647 h 660"/>
              <a:gd name="T98" fmla="*/ 2147483647 w 950"/>
              <a:gd name="T99" fmla="*/ 2147483647 h 660"/>
              <a:gd name="T100" fmla="*/ 2147483647 w 950"/>
              <a:gd name="T101" fmla="*/ 2147483647 h 660"/>
              <a:gd name="T102" fmla="*/ 2147483647 w 950"/>
              <a:gd name="T103" fmla="*/ 2147483647 h 660"/>
              <a:gd name="T104" fmla="*/ 2147483647 w 950"/>
              <a:gd name="T105" fmla="*/ 2147483647 h 660"/>
              <a:gd name="T106" fmla="*/ 2147483647 w 950"/>
              <a:gd name="T107" fmla="*/ 2147483647 h 660"/>
              <a:gd name="T108" fmla="*/ 2147483647 w 950"/>
              <a:gd name="T109" fmla="*/ 2147483647 h 660"/>
              <a:gd name="T110" fmla="*/ 2147483647 w 950"/>
              <a:gd name="T111" fmla="*/ 2147483647 h 660"/>
              <a:gd name="T112" fmla="*/ 2147483647 w 950"/>
              <a:gd name="T113" fmla="*/ 2147483647 h 660"/>
              <a:gd name="T114" fmla="*/ 2147483647 w 950"/>
              <a:gd name="T115" fmla="*/ 2147483647 h 660"/>
              <a:gd name="T116" fmla="*/ 2147483647 w 950"/>
              <a:gd name="T117" fmla="*/ 2147483647 h 660"/>
              <a:gd name="T118" fmla="*/ 2147483647 w 950"/>
              <a:gd name="T119" fmla="*/ 2147483647 h 660"/>
              <a:gd name="T120" fmla="*/ 2147483647 w 950"/>
              <a:gd name="T121" fmla="*/ 2147483647 h 6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950" h="660">
                <a:moveTo>
                  <a:pt x="890" y="118"/>
                </a:moveTo>
                <a:lnTo>
                  <a:pt x="890" y="118"/>
                </a:lnTo>
                <a:lnTo>
                  <a:pt x="880" y="98"/>
                </a:lnTo>
                <a:lnTo>
                  <a:pt x="840" y="88"/>
                </a:lnTo>
                <a:lnTo>
                  <a:pt x="792" y="0"/>
                </a:lnTo>
                <a:lnTo>
                  <a:pt x="746" y="0"/>
                </a:lnTo>
                <a:lnTo>
                  <a:pt x="732" y="24"/>
                </a:lnTo>
                <a:lnTo>
                  <a:pt x="702" y="78"/>
                </a:lnTo>
                <a:lnTo>
                  <a:pt x="672" y="78"/>
                </a:lnTo>
                <a:lnTo>
                  <a:pt x="668" y="88"/>
                </a:lnTo>
                <a:lnTo>
                  <a:pt x="668" y="90"/>
                </a:lnTo>
                <a:lnTo>
                  <a:pt x="670" y="90"/>
                </a:lnTo>
                <a:lnTo>
                  <a:pt x="672" y="90"/>
                </a:lnTo>
                <a:lnTo>
                  <a:pt x="672" y="92"/>
                </a:lnTo>
                <a:lnTo>
                  <a:pt x="674" y="92"/>
                </a:lnTo>
                <a:lnTo>
                  <a:pt x="676" y="92"/>
                </a:lnTo>
                <a:lnTo>
                  <a:pt x="676" y="94"/>
                </a:lnTo>
                <a:lnTo>
                  <a:pt x="678" y="94"/>
                </a:lnTo>
                <a:lnTo>
                  <a:pt x="676" y="94"/>
                </a:lnTo>
                <a:lnTo>
                  <a:pt x="676" y="92"/>
                </a:lnTo>
                <a:lnTo>
                  <a:pt x="674" y="92"/>
                </a:lnTo>
                <a:lnTo>
                  <a:pt x="672" y="92"/>
                </a:lnTo>
                <a:lnTo>
                  <a:pt x="672" y="90"/>
                </a:lnTo>
                <a:lnTo>
                  <a:pt x="670" y="90"/>
                </a:lnTo>
                <a:lnTo>
                  <a:pt x="668" y="90"/>
                </a:lnTo>
                <a:lnTo>
                  <a:pt x="668" y="88"/>
                </a:lnTo>
                <a:lnTo>
                  <a:pt x="658" y="108"/>
                </a:lnTo>
                <a:lnTo>
                  <a:pt x="658" y="132"/>
                </a:lnTo>
                <a:lnTo>
                  <a:pt x="702" y="138"/>
                </a:lnTo>
                <a:lnTo>
                  <a:pt x="712" y="158"/>
                </a:lnTo>
                <a:lnTo>
                  <a:pt x="668" y="172"/>
                </a:lnTo>
                <a:lnTo>
                  <a:pt x="632" y="188"/>
                </a:lnTo>
                <a:lnTo>
                  <a:pt x="598" y="202"/>
                </a:lnTo>
                <a:lnTo>
                  <a:pt x="588" y="236"/>
                </a:lnTo>
                <a:lnTo>
                  <a:pt x="534" y="242"/>
                </a:lnTo>
                <a:lnTo>
                  <a:pt x="480" y="276"/>
                </a:lnTo>
                <a:lnTo>
                  <a:pt x="430" y="252"/>
                </a:lnTo>
                <a:lnTo>
                  <a:pt x="370" y="246"/>
                </a:lnTo>
                <a:lnTo>
                  <a:pt x="326" y="202"/>
                </a:lnTo>
                <a:lnTo>
                  <a:pt x="262" y="182"/>
                </a:lnTo>
                <a:lnTo>
                  <a:pt x="256" y="132"/>
                </a:lnTo>
                <a:lnTo>
                  <a:pt x="226" y="118"/>
                </a:lnTo>
                <a:lnTo>
                  <a:pt x="222" y="114"/>
                </a:lnTo>
                <a:lnTo>
                  <a:pt x="220" y="116"/>
                </a:lnTo>
                <a:lnTo>
                  <a:pt x="218" y="120"/>
                </a:lnTo>
                <a:lnTo>
                  <a:pt x="218" y="122"/>
                </a:lnTo>
                <a:lnTo>
                  <a:pt x="218" y="124"/>
                </a:lnTo>
                <a:lnTo>
                  <a:pt x="218" y="122"/>
                </a:lnTo>
                <a:lnTo>
                  <a:pt x="218" y="120"/>
                </a:lnTo>
                <a:lnTo>
                  <a:pt x="222" y="114"/>
                </a:lnTo>
                <a:lnTo>
                  <a:pt x="218" y="108"/>
                </a:lnTo>
                <a:lnTo>
                  <a:pt x="208" y="114"/>
                </a:lnTo>
                <a:lnTo>
                  <a:pt x="208" y="124"/>
                </a:lnTo>
                <a:lnTo>
                  <a:pt x="208" y="114"/>
                </a:lnTo>
                <a:lnTo>
                  <a:pt x="192" y="118"/>
                </a:lnTo>
                <a:lnTo>
                  <a:pt x="182" y="148"/>
                </a:lnTo>
                <a:lnTo>
                  <a:pt x="142" y="142"/>
                </a:lnTo>
                <a:lnTo>
                  <a:pt x="132" y="192"/>
                </a:lnTo>
                <a:lnTo>
                  <a:pt x="98" y="198"/>
                </a:lnTo>
                <a:lnTo>
                  <a:pt x="88" y="256"/>
                </a:lnTo>
                <a:lnTo>
                  <a:pt x="68" y="276"/>
                </a:lnTo>
                <a:lnTo>
                  <a:pt x="44" y="296"/>
                </a:lnTo>
                <a:lnTo>
                  <a:pt x="4" y="306"/>
                </a:lnTo>
                <a:lnTo>
                  <a:pt x="0" y="326"/>
                </a:lnTo>
                <a:lnTo>
                  <a:pt x="10" y="334"/>
                </a:lnTo>
                <a:lnTo>
                  <a:pt x="14" y="350"/>
                </a:lnTo>
                <a:lnTo>
                  <a:pt x="4" y="354"/>
                </a:lnTo>
                <a:lnTo>
                  <a:pt x="14" y="364"/>
                </a:lnTo>
                <a:lnTo>
                  <a:pt x="30" y="370"/>
                </a:lnTo>
                <a:lnTo>
                  <a:pt x="44" y="390"/>
                </a:lnTo>
                <a:lnTo>
                  <a:pt x="64" y="390"/>
                </a:lnTo>
                <a:lnTo>
                  <a:pt x="94" y="390"/>
                </a:lnTo>
                <a:lnTo>
                  <a:pt x="98" y="398"/>
                </a:lnTo>
                <a:lnTo>
                  <a:pt x="78" y="428"/>
                </a:lnTo>
                <a:lnTo>
                  <a:pt x="84" y="444"/>
                </a:lnTo>
                <a:lnTo>
                  <a:pt x="74" y="458"/>
                </a:lnTo>
                <a:lnTo>
                  <a:pt x="84" y="478"/>
                </a:lnTo>
                <a:lnTo>
                  <a:pt x="108" y="488"/>
                </a:lnTo>
                <a:lnTo>
                  <a:pt x="104" y="492"/>
                </a:lnTo>
                <a:lnTo>
                  <a:pt x="114" y="492"/>
                </a:lnTo>
                <a:lnTo>
                  <a:pt x="148" y="508"/>
                </a:lnTo>
                <a:lnTo>
                  <a:pt x="178" y="522"/>
                </a:lnTo>
                <a:lnTo>
                  <a:pt x="208" y="528"/>
                </a:lnTo>
                <a:lnTo>
                  <a:pt x="218" y="536"/>
                </a:lnTo>
                <a:lnTo>
                  <a:pt x="226" y="536"/>
                </a:lnTo>
                <a:lnTo>
                  <a:pt x="242" y="546"/>
                </a:lnTo>
                <a:lnTo>
                  <a:pt x="262" y="546"/>
                </a:lnTo>
                <a:lnTo>
                  <a:pt x="282" y="546"/>
                </a:lnTo>
                <a:lnTo>
                  <a:pt x="296" y="528"/>
                </a:lnTo>
                <a:lnTo>
                  <a:pt x="316" y="512"/>
                </a:lnTo>
                <a:lnTo>
                  <a:pt x="340" y="512"/>
                </a:lnTo>
                <a:lnTo>
                  <a:pt x="360" y="528"/>
                </a:lnTo>
                <a:lnTo>
                  <a:pt x="370" y="528"/>
                </a:lnTo>
                <a:lnTo>
                  <a:pt x="380" y="532"/>
                </a:lnTo>
                <a:lnTo>
                  <a:pt x="386" y="556"/>
                </a:lnTo>
                <a:lnTo>
                  <a:pt x="376" y="586"/>
                </a:lnTo>
                <a:lnTo>
                  <a:pt x="376" y="596"/>
                </a:lnTo>
                <a:lnTo>
                  <a:pt x="390" y="600"/>
                </a:lnTo>
                <a:lnTo>
                  <a:pt x="400" y="616"/>
                </a:lnTo>
                <a:lnTo>
                  <a:pt x="400" y="626"/>
                </a:lnTo>
                <a:lnTo>
                  <a:pt x="424" y="636"/>
                </a:lnTo>
                <a:lnTo>
                  <a:pt x="420" y="640"/>
                </a:lnTo>
                <a:lnTo>
                  <a:pt x="444" y="636"/>
                </a:lnTo>
                <a:lnTo>
                  <a:pt x="450" y="616"/>
                </a:lnTo>
                <a:lnTo>
                  <a:pt x="500" y="616"/>
                </a:lnTo>
                <a:lnTo>
                  <a:pt x="518" y="630"/>
                </a:lnTo>
                <a:lnTo>
                  <a:pt x="524" y="646"/>
                </a:lnTo>
                <a:lnTo>
                  <a:pt x="534" y="640"/>
                </a:lnTo>
                <a:lnTo>
                  <a:pt x="568" y="660"/>
                </a:lnTo>
                <a:lnTo>
                  <a:pt x="568" y="646"/>
                </a:lnTo>
                <a:lnTo>
                  <a:pt x="608" y="630"/>
                </a:lnTo>
                <a:lnTo>
                  <a:pt x="612" y="626"/>
                </a:lnTo>
                <a:lnTo>
                  <a:pt x="622" y="620"/>
                </a:lnTo>
                <a:lnTo>
                  <a:pt x="632" y="626"/>
                </a:lnTo>
                <a:lnTo>
                  <a:pt x="652" y="616"/>
                </a:lnTo>
                <a:lnTo>
                  <a:pt x="678" y="600"/>
                </a:lnTo>
                <a:lnTo>
                  <a:pt x="702" y="582"/>
                </a:lnTo>
                <a:lnTo>
                  <a:pt x="712" y="562"/>
                </a:lnTo>
                <a:lnTo>
                  <a:pt x="726" y="542"/>
                </a:lnTo>
                <a:lnTo>
                  <a:pt x="742" y="512"/>
                </a:lnTo>
                <a:lnTo>
                  <a:pt x="742" y="498"/>
                </a:lnTo>
                <a:lnTo>
                  <a:pt x="736" y="488"/>
                </a:lnTo>
                <a:lnTo>
                  <a:pt x="742" y="472"/>
                </a:lnTo>
                <a:lnTo>
                  <a:pt x="736" y="454"/>
                </a:lnTo>
                <a:lnTo>
                  <a:pt x="712" y="404"/>
                </a:lnTo>
                <a:lnTo>
                  <a:pt x="716" y="398"/>
                </a:lnTo>
                <a:lnTo>
                  <a:pt x="736" y="374"/>
                </a:lnTo>
                <a:lnTo>
                  <a:pt x="752" y="370"/>
                </a:lnTo>
                <a:lnTo>
                  <a:pt x="754" y="368"/>
                </a:lnTo>
                <a:lnTo>
                  <a:pt x="754" y="364"/>
                </a:lnTo>
                <a:lnTo>
                  <a:pt x="752" y="360"/>
                </a:lnTo>
                <a:lnTo>
                  <a:pt x="726" y="354"/>
                </a:lnTo>
                <a:lnTo>
                  <a:pt x="712" y="360"/>
                </a:lnTo>
                <a:lnTo>
                  <a:pt x="702" y="354"/>
                </a:lnTo>
                <a:lnTo>
                  <a:pt x="692" y="340"/>
                </a:lnTo>
                <a:lnTo>
                  <a:pt x="682" y="330"/>
                </a:lnTo>
                <a:lnTo>
                  <a:pt x="706" y="320"/>
                </a:lnTo>
                <a:lnTo>
                  <a:pt x="722" y="306"/>
                </a:lnTo>
                <a:lnTo>
                  <a:pt x="746" y="290"/>
                </a:lnTo>
                <a:lnTo>
                  <a:pt x="756" y="290"/>
                </a:lnTo>
                <a:lnTo>
                  <a:pt x="742" y="310"/>
                </a:lnTo>
                <a:lnTo>
                  <a:pt x="752" y="320"/>
                </a:lnTo>
                <a:lnTo>
                  <a:pt x="762" y="316"/>
                </a:lnTo>
                <a:lnTo>
                  <a:pt x="786" y="306"/>
                </a:lnTo>
                <a:lnTo>
                  <a:pt x="792" y="284"/>
                </a:lnTo>
                <a:lnTo>
                  <a:pt x="806" y="272"/>
                </a:lnTo>
                <a:lnTo>
                  <a:pt x="820" y="282"/>
                </a:lnTo>
                <a:lnTo>
                  <a:pt x="818" y="262"/>
                </a:lnTo>
                <a:lnTo>
                  <a:pt x="838" y="250"/>
                </a:lnTo>
                <a:lnTo>
                  <a:pt x="864" y="254"/>
                </a:lnTo>
                <a:lnTo>
                  <a:pt x="876" y="246"/>
                </a:lnTo>
                <a:lnTo>
                  <a:pt x="890" y="252"/>
                </a:lnTo>
                <a:lnTo>
                  <a:pt x="900" y="198"/>
                </a:lnTo>
                <a:lnTo>
                  <a:pt x="924" y="192"/>
                </a:lnTo>
                <a:lnTo>
                  <a:pt x="950" y="118"/>
                </a:lnTo>
                <a:lnTo>
                  <a:pt x="890" y="118"/>
                </a:lnTo>
                <a:close/>
              </a:path>
            </a:pathLst>
          </a:custGeom>
          <a:solidFill>
            <a:schemeClr val="bg1">
              <a:lumMod val="85000"/>
            </a:schemeClr>
          </a:solidFill>
          <a:ln w="25400" cap="flat" cmpd="sng">
            <a:solidFill>
              <a:schemeClr val="bg1"/>
            </a:solidFill>
            <a:prstDash val="solid"/>
            <a:round/>
            <a:headEnd type="none" w="med" len="med"/>
            <a:tailEnd type="none" w="med" len="med"/>
          </a:ln>
          <a:effectLst/>
        </p:spPr>
        <p:txBody>
          <a:bodyPr/>
          <a:lstStyle/>
          <a:p>
            <a:endParaRPr lang="en-AU"/>
          </a:p>
        </p:txBody>
      </p:sp>
      <p:sp>
        <p:nvSpPr>
          <p:cNvPr id="88" name="Freeform 261"/>
          <p:cNvSpPr>
            <a:spLocks/>
          </p:cNvSpPr>
          <p:nvPr/>
        </p:nvSpPr>
        <p:spPr bwMode="auto">
          <a:xfrm>
            <a:off x="16621215" y="6438900"/>
            <a:ext cx="200317" cy="200317"/>
          </a:xfrm>
          <a:custGeom>
            <a:avLst/>
            <a:gdLst>
              <a:gd name="T0" fmla="*/ 0 w 42"/>
              <a:gd name="T1" fmla="*/ 2147483647 h 42"/>
              <a:gd name="T2" fmla="*/ 2147483647 w 42"/>
              <a:gd name="T3" fmla="*/ 2147483647 h 42"/>
              <a:gd name="T4" fmla="*/ 2147483647 w 42"/>
              <a:gd name="T5" fmla="*/ 0 h 42"/>
              <a:gd name="T6" fmla="*/ 2147483647 w 42"/>
              <a:gd name="T7" fmla="*/ 2147483647 h 42"/>
              <a:gd name="T8" fmla="*/ 2147483647 w 42"/>
              <a:gd name="T9" fmla="*/ 2147483647 h 42"/>
              <a:gd name="T10" fmla="*/ 2147483647 w 42"/>
              <a:gd name="T11" fmla="*/ 2147483647 h 42"/>
              <a:gd name="T12" fmla="*/ 0 w 42"/>
              <a:gd name="T13" fmla="*/ 2147483647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2">
                <a:moveTo>
                  <a:pt x="0" y="30"/>
                </a:moveTo>
                <a:lnTo>
                  <a:pt x="12" y="12"/>
                </a:lnTo>
                <a:lnTo>
                  <a:pt x="30" y="0"/>
                </a:lnTo>
                <a:lnTo>
                  <a:pt x="42" y="12"/>
                </a:lnTo>
                <a:lnTo>
                  <a:pt x="30" y="30"/>
                </a:lnTo>
                <a:lnTo>
                  <a:pt x="12" y="42"/>
                </a:lnTo>
                <a:lnTo>
                  <a:pt x="0" y="30"/>
                </a:lnTo>
                <a:close/>
              </a:path>
            </a:pathLst>
          </a:custGeom>
          <a:solidFill>
            <a:schemeClr val="bg1">
              <a:lumMod val="85000"/>
            </a:schemeClr>
          </a:solidFill>
          <a:ln w="25400">
            <a:solidFill>
              <a:schemeClr val="bg1"/>
            </a:solidFill>
            <a:round/>
            <a:headEnd/>
            <a:tailEnd/>
          </a:ln>
        </p:spPr>
        <p:txBody>
          <a:bodyPr/>
          <a:lstStyle/>
          <a:p>
            <a:endParaRPr lang="en-AU"/>
          </a:p>
        </p:txBody>
      </p:sp>
      <p:sp>
        <p:nvSpPr>
          <p:cNvPr id="89" name="Freeform 262"/>
          <p:cNvSpPr>
            <a:spLocks/>
          </p:cNvSpPr>
          <p:nvPr/>
        </p:nvSpPr>
        <p:spPr bwMode="auto">
          <a:xfrm>
            <a:off x="17699392" y="5943998"/>
            <a:ext cx="117834" cy="347612"/>
          </a:xfrm>
          <a:custGeom>
            <a:avLst/>
            <a:gdLst>
              <a:gd name="T0" fmla="*/ 0 w 24"/>
              <a:gd name="T1" fmla="*/ 2147483647 h 72"/>
              <a:gd name="T2" fmla="*/ 0 w 24"/>
              <a:gd name="T3" fmla="*/ 2147483647 h 72"/>
              <a:gd name="T4" fmla="*/ 2147483647 w 24"/>
              <a:gd name="T5" fmla="*/ 0 h 72"/>
              <a:gd name="T6" fmla="*/ 2147483647 w 24"/>
              <a:gd name="T7" fmla="*/ 2147483647 h 72"/>
              <a:gd name="T8" fmla="*/ 2147483647 w 24"/>
              <a:gd name="T9" fmla="*/ 2147483647 h 72"/>
              <a:gd name="T10" fmla="*/ 0 w 24"/>
              <a:gd name="T11" fmla="*/ 2147483647 h 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72">
                <a:moveTo>
                  <a:pt x="0" y="42"/>
                </a:moveTo>
                <a:lnTo>
                  <a:pt x="0" y="18"/>
                </a:lnTo>
                <a:lnTo>
                  <a:pt x="24" y="0"/>
                </a:lnTo>
                <a:lnTo>
                  <a:pt x="24" y="24"/>
                </a:lnTo>
                <a:lnTo>
                  <a:pt x="6" y="72"/>
                </a:lnTo>
                <a:lnTo>
                  <a:pt x="0" y="42"/>
                </a:lnTo>
                <a:close/>
              </a:path>
            </a:pathLst>
          </a:custGeom>
          <a:solidFill>
            <a:schemeClr val="bg1">
              <a:lumMod val="85000"/>
            </a:schemeClr>
          </a:solidFill>
          <a:ln w="25400">
            <a:solidFill>
              <a:schemeClr val="bg1"/>
            </a:solidFill>
            <a:round/>
            <a:headEnd/>
            <a:tailEnd/>
          </a:ln>
        </p:spPr>
        <p:txBody>
          <a:bodyPr/>
          <a:lstStyle/>
          <a:p>
            <a:endParaRPr lang="en-AU"/>
          </a:p>
        </p:txBody>
      </p:sp>
      <p:sp>
        <p:nvSpPr>
          <p:cNvPr id="90" name="Freeform 263"/>
          <p:cNvSpPr>
            <a:spLocks/>
          </p:cNvSpPr>
          <p:nvPr/>
        </p:nvSpPr>
        <p:spPr bwMode="auto">
          <a:xfrm>
            <a:off x="18571362" y="5042572"/>
            <a:ext cx="170861" cy="259234"/>
          </a:xfrm>
          <a:custGeom>
            <a:avLst/>
            <a:gdLst>
              <a:gd name="T0" fmla="*/ 0 w 36"/>
              <a:gd name="T1" fmla="*/ 2147483647 h 54"/>
              <a:gd name="T2" fmla="*/ 2147483647 w 36"/>
              <a:gd name="T3" fmla="*/ 2147483647 h 54"/>
              <a:gd name="T4" fmla="*/ 2147483647 w 36"/>
              <a:gd name="T5" fmla="*/ 2147483647 h 54"/>
              <a:gd name="T6" fmla="*/ 2147483647 w 36"/>
              <a:gd name="T7" fmla="*/ 2147483647 h 54"/>
              <a:gd name="T8" fmla="*/ 2147483647 w 36"/>
              <a:gd name="T9" fmla="*/ 2147483647 h 54"/>
              <a:gd name="T10" fmla="*/ 2147483647 w 36"/>
              <a:gd name="T11" fmla="*/ 0 h 54"/>
              <a:gd name="T12" fmla="*/ 0 w 36"/>
              <a:gd name="T13" fmla="*/ 2147483647 h 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 h="54">
                <a:moveTo>
                  <a:pt x="0" y="18"/>
                </a:moveTo>
                <a:lnTo>
                  <a:pt x="6" y="36"/>
                </a:lnTo>
                <a:lnTo>
                  <a:pt x="12" y="54"/>
                </a:lnTo>
                <a:lnTo>
                  <a:pt x="30" y="42"/>
                </a:lnTo>
                <a:lnTo>
                  <a:pt x="36" y="18"/>
                </a:lnTo>
                <a:lnTo>
                  <a:pt x="30" y="0"/>
                </a:lnTo>
                <a:lnTo>
                  <a:pt x="0" y="18"/>
                </a:lnTo>
                <a:close/>
              </a:path>
            </a:pathLst>
          </a:custGeom>
          <a:solidFill>
            <a:srgbClr val="ECA433"/>
          </a:solidFill>
          <a:ln w="25400">
            <a:solidFill>
              <a:schemeClr val="bg1"/>
            </a:solidFill>
            <a:round/>
            <a:headEnd/>
            <a:tailEnd/>
          </a:ln>
        </p:spPr>
        <p:txBody>
          <a:bodyPr/>
          <a:lstStyle/>
          <a:p>
            <a:endParaRPr lang="en-AU"/>
          </a:p>
        </p:txBody>
      </p:sp>
      <p:sp>
        <p:nvSpPr>
          <p:cNvPr id="91" name="Freeform 264"/>
          <p:cNvSpPr>
            <a:spLocks/>
          </p:cNvSpPr>
          <p:nvPr/>
        </p:nvSpPr>
        <p:spPr bwMode="auto">
          <a:xfrm>
            <a:off x="18777573" y="3711050"/>
            <a:ext cx="1278495" cy="1390439"/>
          </a:xfrm>
          <a:custGeom>
            <a:avLst/>
            <a:gdLst>
              <a:gd name="T0" fmla="*/ 2147483647 w 264"/>
              <a:gd name="T1" fmla="*/ 2147483647 h 289"/>
              <a:gd name="T2" fmla="*/ 2147483647 w 264"/>
              <a:gd name="T3" fmla="*/ 2147483647 h 289"/>
              <a:gd name="T4" fmla="*/ 2147483647 w 264"/>
              <a:gd name="T5" fmla="*/ 2147483647 h 289"/>
              <a:gd name="T6" fmla="*/ 2147483647 w 264"/>
              <a:gd name="T7" fmla="*/ 2147483647 h 289"/>
              <a:gd name="T8" fmla="*/ 2147483647 w 264"/>
              <a:gd name="T9" fmla="*/ 2147483647 h 289"/>
              <a:gd name="T10" fmla="*/ 2147483647 w 264"/>
              <a:gd name="T11" fmla="*/ 2147483647 h 289"/>
              <a:gd name="T12" fmla="*/ 2147483647 w 264"/>
              <a:gd name="T13" fmla="*/ 2147483647 h 289"/>
              <a:gd name="T14" fmla="*/ 2147483647 w 264"/>
              <a:gd name="T15" fmla="*/ 2147483647 h 289"/>
              <a:gd name="T16" fmla="*/ 2147483647 w 264"/>
              <a:gd name="T17" fmla="*/ 2147483647 h 289"/>
              <a:gd name="T18" fmla="*/ 2147483647 w 264"/>
              <a:gd name="T19" fmla="*/ 2147483647 h 289"/>
              <a:gd name="T20" fmla="*/ 2147483647 w 264"/>
              <a:gd name="T21" fmla="*/ 0 h 289"/>
              <a:gd name="T22" fmla="*/ 2147483647 w 264"/>
              <a:gd name="T23" fmla="*/ 2147483647 h 289"/>
              <a:gd name="T24" fmla="*/ 2147483647 w 264"/>
              <a:gd name="T25" fmla="*/ 2147483647 h 289"/>
              <a:gd name="T26" fmla="*/ 2147483647 w 264"/>
              <a:gd name="T27" fmla="*/ 2147483647 h 289"/>
              <a:gd name="T28" fmla="*/ 2147483647 w 264"/>
              <a:gd name="T29" fmla="*/ 2147483647 h 289"/>
              <a:gd name="T30" fmla="*/ 2147483647 w 264"/>
              <a:gd name="T31" fmla="*/ 2147483647 h 289"/>
              <a:gd name="T32" fmla="*/ 2147483647 w 264"/>
              <a:gd name="T33" fmla="*/ 2147483647 h 289"/>
              <a:gd name="T34" fmla="*/ 2147483647 w 264"/>
              <a:gd name="T35" fmla="*/ 2147483647 h 289"/>
              <a:gd name="T36" fmla="*/ 2147483647 w 264"/>
              <a:gd name="T37" fmla="*/ 2147483647 h 289"/>
              <a:gd name="T38" fmla="*/ 2147483647 w 264"/>
              <a:gd name="T39" fmla="*/ 2147483647 h 289"/>
              <a:gd name="T40" fmla="*/ 2147483647 w 264"/>
              <a:gd name="T41" fmla="*/ 2147483647 h 289"/>
              <a:gd name="T42" fmla="*/ 2147483647 w 264"/>
              <a:gd name="T43" fmla="*/ 2147483647 h 289"/>
              <a:gd name="T44" fmla="*/ 2147483647 w 264"/>
              <a:gd name="T45" fmla="*/ 2147483647 h 289"/>
              <a:gd name="T46" fmla="*/ 2147483647 w 264"/>
              <a:gd name="T47" fmla="*/ 2147483647 h 289"/>
              <a:gd name="T48" fmla="*/ 2147483647 w 264"/>
              <a:gd name="T49" fmla="*/ 2147483647 h 289"/>
              <a:gd name="T50" fmla="*/ 2147483647 w 264"/>
              <a:gd name="T51" fmla="*/ 2147483647 h 289"/>
              <a:gd name="T52" fmla="*/ 2147483647 w 264"/>
              <a:gd name="T53" fmla="*/ 2147483647 h 289"/>
              <a:gd name="T54" fmla="*/ 2147483647 w 264"/>
              <a:gd name="T55" fmla="*/ 2147483647 h 289"/>
              <a:gd name="T56" fmla="*/ 2147483647 w 264"/>
              <a:gd name="T57" fmla="*/ 2147483647 h 289"/>
              <a:gd name="T58" fmla="*/ 2147483647 w 264"/>
              <a:gd name="T59" fmla="*/ 2147483647 h 289"/>
              <a:gd name="T60" fmla="*/ 2147483647 w 264"/>
              <a:gd name="T61" fmla="*/ 2147483647 h 289"/>
              <a:gd name="T62" fmla="*/ 2147483647 w 264"/>
              <a:gd name="T63" fmla="*/ 2147483647 h 289"/>
              <a:gd name="T64" fmla="*/ 2147483647 w 264"/>
              <a:gd name="T65" fmla="*/ 2147483647 h 289"/>
              <a:gd name="T66" fmla="*/ 0 w 264"/>
              <a:gd name="T67" fmla="*/ 2147483647 h 289"/>
              <a:gd name="T68" fmla="*/ 2147483647 w 264"/>
              <a:gd name="T69" fmla="*/ 2147483647 h 2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64" h="289">
                <a:moveTo>
                  <a:pt x="6" y="247"/>
                </a:moveTo>
                <a:lnTo>
                  <a:pt x="42" y="235"/>
                </a:lnTo>
                <a:lnTo>
                  <a:pt x="66" y="235"/>
                </a:lnTo>
                <a:lnTo>
                  <a:pt x="108" y="199"/>
                </a:lnTo>
                <a:lnTo>
                  <a:pt x="138" y="187"/>
                </a:lnTo>
                <a:lnTo>
                  <a:pt x="144" y="157"/>
                </a:lnTo>
                <a:lnTo>
                  <a:pt x="156" y="109"/>
                </a:lnTo>
                <a:lnTo>
                  <a:pt x="156" y="72"/>
                </a:lnTo>
                <a:lnTo>
                  <a:pt x="174" y="48"/>
                </a:lnTo>
                <a:lnTo>
                  <a:pt x="174" y="18"/>
                </a:lnTo>
                <a:lnTo>
                  <a:pt x="186" y="0"/>
                </a:lnTo>
                <a:lnTo>
                  <a:pt x="210" y="18"/>
                </a:lnTo>
                <a:lnTo>
                  <a:pt x="246" y="30"/>
                </a:lnTo>
                <a:lnTo>
                  <a:pt x="264" y="30"/>
                </a:lnTo>
                <a:lnTo>
                  <a:pt x="240" y="54"/>
                </a:lnTo>
                <a:lnTo>
                  <a:pt x="222" y="66"/>
                </a:lnTo>
                <a:lnTo>
                  <a:pt x="210" y="85"/>
                </a:lnTo>
                <a:lnTo>
                  <a:pt x="180" y="60"/>
                </a:lnTo>
                <a:lnTo>
                  <a:pt x="162" y="97"/>
                </a:lnTo>
                <a:lnTo>
                  <a:pt x="186" y="139"/>
                </a:lnTo>
                <a:lnTo>
                  <a:pt x="168" y="169"/>
                </a:lnTo>
                <a:lnTo>
                  <a:pt x="162" y="193"/>
                </a:lnTo>
                <a:lnTo>
                  <a:pt x="162" y="235"/>
                </a:lnTo>
                <a:lnTo>
                  <a:pt x="150" y="247"/>
                </a:lnTo>
                <a:lnTo>
                  <a:pt x="138" y="241"/>
                </a:lnTo>
                <a:lnTo>
                  <a:pt x="126" y="247"/>
                </a:lnTo>
                <a:lnTo>
                  <a:pt x="102" y="247"/>
                </a:lnTo>
                <a:lnTo>
                  <a:pt x="90" y="247"/>
                </a:lnTo>
                <a:lnTo>
                  <a:pt x="66" y="271"/>
                </a:lnTo>
                <a:lnTo>
                  <a:pt x="60" y="259"/>
                </a:lnTo>
                <a:lnTo>
                  <a:pt x="48" y="265"/>
                </a:lnTo>
                <a:lnTo>
                  <a:pt x="36" y="271"/>
                </a:lnTo>
                <a:lnTo>
                  <a:pt x="12" y="289"/>
                </a:lnTo>
                <a:lnTo>
                  <a:pt x="0" y="259"/>
                </a:lnTo>
                <a:lnTo>
                  <a:pt x="6" y="247"/>
                </a:lnTo>
                <a:close/>
              </a:path>
            </a:pathLst>
          </a:custGeom>
          <a:solidFill>
            <a:srgbClr val="ECA433"/>
          </a:solidFill>
          <a:ln w="25400">
            <a:solidFill>
              <a:schemeClr val="bg1"/>
            </a:solidFill>
            <a:round/>
            <a:headEnd/>
            <a:tailEnd/>
          </a:ln>
        </p:spPr>
        <p:txBody>
          <a:bodyPr/>
          <a:lstStyle/>
          <a:p>
            <a:endParaRPr lang="en-AU"/>
          </a:p>
        </p:txBody>
      </p:sp>
      <p:sp>
        <p:nvSpPr>
          <p:cNvPr id="92" name="Freeform 272"/>
          <p:cNvSpPr>
            <a:spLocks/>
          </p:cNvSpPr>
          <p:nvPr/>
        </p:nvSpPr>
        <p:spPr bwMode="auto">
          <a:xfrm>
            <a:off x="17634585" y="6609761"/>
            <a:ext cx="524358" cy="724676"/>
          </a:xfrm>
          <a:custGeom>
            <a:avLst/>
            <a:gdLst>
              <a:gd name="T0" fmla="*/ 2147483647 w 108"/>
              <a:gd name="T1" fmla="*/ 2147483647 h 151"/>
              <a:gd name="T2" fmla="*/ 0 w 108"/>
              <a:gd name="T3" fmla="*/ 2147483647 h 151"/>
              <a:gd name="T4" fmla="*/ 2147483647 w 108"/>
              <a:gd name="T5" fmla="*/ 2147483647 h 151"/>
              <a:gd name="T6" fmla="*/ 2147483647 w 108"/>
              <a:gd name="T7" fmla="*/ 2147483647 h 151"/>
              <a:gd name="T8" fmla="*/ 2147483647 w 108"/>
              <a:gd name="T9" fmla="*/ 2147483647 h 151"/>
              <a:gd name="T10" fmla="*/ 2147483647 w 108"/>
              <a:gd name="T11" fmla="*/ 2147483647 h 151"/>
              <a:gd name="T12" fmla="*/ 2147483647 w 108"/>
              <a:gd name="T13" fmla="*/ 2147483647 h 151"/>
              <a:gd name="T14" fmla="*/ 2147483647 w 108"/>
              <a:gd name="T15" fmla="*/ 2147483647 h 151"/>
              <a:gd name="T16" fmla="*/ 2147483647 w 108"/>
              <a:gd name="T17" fmla="*/ 2147483647 h 151"/>
              <a:gd name="T18" fmla="*/ 2147483647 w 108"/>
              <a:gd name="T19" fmla="*/ 2147483647 h 151"/>
              <a:gd name="T20" fmla="*/ 2147483647 w 108"/>
              <a:gd name="T21" fmla="*/ 2147483647 h 151"/>
              <a:gd name="T22" fmla="*/ 2147483647 w 108"/>
              <a:gd name="T23" fmla="*/ 2147483647 h 151"/>
              <a:gd name="T24" fmla="*/ 2147483647 w 108"/>
              <a:gd name="T25" fmla="*/ 2147483647 h 151"/>
              <a:gd name="T26" fmla="*/ 2147483647 w 108"/>
              <a:gd name="T27" fmla="*/ 0 h 151"/>
              <a:gd name="T28" fmla="*/ 2147483647 w 108"/>
              <a:gd name="T29" fmla="*/ 2147483647 h 1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8" h="151">
                <a:moveTo>
                  <a:pt x="12" y="18"/>
                </a:moveTo>
                <a:lnTo>
                  <a:pt x="0" y="42"/>
                </a:lnTo>
                <a:lnTo>
                  <a:pt x="6" y="72"/>
                </a:lnTo>
                <a:lnTo>
                  <a:pt x="18" y="85"/>
                </a:lnTo>
                <a:lnTo>
                  <a:pt x="36" y="91"/>
                </a:lnTo>
                <a:lnTo>
                  <a:pt x="72" y="109"/>
                </a:lnTo>
                <a:lnTo>
                  <a:pt x="78" y="139"/>
                </a:lnTo>
                <a:lnTo>
                  <a:pt x="108" y="151"/>
                </a:lnTo>
                <a:lnTo>
                  <a:pt x="102" y="127"/>
                </a:lnTo>
                <a:lnTo>
                  <a:pt x="78" y="91"/>
                </a:lnTo>
                <a:lnTo>
                  <a:pt x="42" y="66"/>
                </a:lnTo>
                <a:lnTo>
                  <a:pt x="48" y="48"/>
                </a:lnTo>
                <a:lnTo>
                  <a:pt x="54" y="12"/>
                </a:lnTo>
                <a:lnTo>
                  <a:pt x="30" y="0"/>
                </a:lnTo>
                <a:lnTo>
                  <a:pt x="12" y="18"/>
                </a:lnTo>
                <a:close/>
              </a:path>
            </a:pathLst>
          </a:custGeom>
          <a:solidFill>
            <a:schemeClr val="bg1">
              <a:lumMod val="85000"/>
            </a:schemeClr>
          </a:solidFill>
          <a:ln w="25400">
            <a:solidFill>
              <a:schemeClr val="bg1"/>
            </a:solidFill>
            <a:round/>
            <a:headEnd/>
            <a:tailEnd/>
          </a:ln>
        </p:spPr>
        <p:txBody>
          <a:bodyPr/>
          <a:lstStyle/>
          <a:p>
            <a:endParaRPr lang="en-AU"/>
          </a:p>
        </p:txBody>
      </p:sp>
      <p:sp>
        <p:nvSpPr>
          <p:cNvPr id="93" name="Freeform 273"/>
          <p:cNvSpPr>
            <a:spLocks/>
          </p:cNvSpPr>
          <p:nvPr/>
        </p:nvSpPr>
        <p:spPr bwMode="auto">
          <a:xfrm>
            <a:off x="17846686" y="7452271"/>
            <a:ext cx="430091" cy="341718"/>
          </a:xfrm>
          <a:custGeom>
            <a:avLst/>
            <a:gdLst>
              <a:gd name="T0" fmla="*/ 0 w 90"/>
              <a:gd name="T1" fmla="*/ 2147483647 h 72"/>
              <a:gd name="T2" fmla="*/ 2147483647 w 90"/>
              <a:gd name="T3" fmla="*/ 2147483647 h 72"/>
              <a:gd name="T4" fmla="*/ 2147483647 w 90"/>
              <a:gd name="T5" fmla="*/ 2147483647 h 72"/>
              <a:gd name="T6" fmla="*/ 2147483647 w 90"/>
              <a:gd name="T7" fmla="*/ 0 h 72"/>
              <a:gd name="T8" fmla="*/ 2147483647 w 90"/>
              <a:gd name="T9" fmla="*/ 2147483647 h 72"/>
              <a:gd name="T10" fmla="*/ 2147483647 w 90"/>
              <a:gd name="T11" fmla="*/ 2147483647 h 72"/>
              <a:gd name="T12" fmla="*/ 2147483647 w 90"/>
              <a:gd name="T13" fmla="*/ 2147483647 h 72"/>
              <a:gd name="T14" fmla="*/ 2147483647 w 90"/>
              <a:gd name="T15" fmla="*/ 2147483647 h 72"/>
              <a:gd name="T16" fmla="*/ 2147483647 w 90"/>
              <a:gd name="T17" fmla="*/ 2147483647 h 72"/>
              <a:gd name="T18" fmla="*/ 0 w 90"/>
              <a:gd name="T19" fmla="*/ 2147483647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0" h="72">
                <a:moveTo>
                  <a:pt x="0" y="54"/>
                </a:moveTo>
                <a:lnTo>
                  <a:pt x="18" y="24"/>
                </a:lnTo>
                <a:lnTo>
                  <a:pt x="42" y="24"/>
                </a:lnTo>
                <a:lnTo>
                  <a:pt x="60" y="0"/>
                </a:lnTo>
                <a:lnTo>
                  <a:pt x="90" y="24"/>
                </a:lnTo>
                <a:lnTo>
                  <a:pt x="90" y="72"/>
                </a:lnTo>
                <a:lnTo>
                  <a:pt x="60" y="60"/>
                </a:lnTo>
                <a:lnTo>
                  <a:pt x="42" y="60"/>
                </a:lnTo>
                <a:lnTo>
                  <a:pt x="24" y="48"/>
                </a:lnTo>
                <a:lnTo>
                  <a:pt x="0" y="54"/>
                </a:lnTo>
                <a:close/>
              </a:path>
            </a:pathLst>
          </a:custGeom>
          <a:solidFill>
            <a:schemeClr val="bg1">
              <a:lumMod val="85000"/>
            </a:schemeClr>
          </a:solidFill>
          <a:ln w="25400">
            <a:solidFill>
              <a:schemeClr val="bg1"/>
            </a:solidFill>
            <a:round/>
            <a:headEnd/>
            <a:tailEnd/>
          </a:ln>
        </p:spPr>
        <p:txBody>
          <a:bodyPr/>
          <a:lstStyle/>
          <a:p>
            <a:endParaRPr lang="en-AU"/>
          </a:p>
        </p:txBody>
      </p:sp>
      <p:sp>
        <p:nvSpPr>
          <p:cNvPr id="94" name="Freeform 333"/>
          <p:cNvSpPr>
            <a:spLocks/>
          </p:cNvSpPr>
          <p:nvPr/>
        </p:nvSpPr>
        <p:spPr bwMode="auto">
          <a:xfrm>
            <a:off x="14718197" y="2727136"/>
            <a:ext cx="2886928" cy="1449356"/>
          </a:xfrm>
          <a:custGeom>
            <a:avLst/>
            <a:gdLst>
              <a:gd name="T0" fmla="*/ 2147483647 w 595"/>
              <a:gd name="T1" fmla="*/ 2147483647 h 301"/>
              <a:gd name="T2" fmla="*/ 2147483647 w 595"/>
              <a:gd name="T3" fmla="*/ 2147483647 h 301"/>
              <a:gd name="T4" fmla="*/ 2147483647 w 595"/>
              <a:gd name="T5" fmla="*/ 2147483647 h 301"/>
              <a:gd name="T6" fmla="*/ 2147483647 w 595"/>
              <a:gd name="T7" fmla="*/ 2147483647 h 301"/>
              <a:gd name="T8" fmla="*/ 2147483647 w 595"/>
              <a:gd name="T9" fmla="*/ 2147483647 h 301"/>
              <a:gd name="T10" fmla="*/ 2147483647 w 595"/>
              <a:gd name="T11" fmla="*/ 2147483647 h 301"/>
              <a:gd name="T12" fmla="*/ 2147483647 w 595"/>
              <a:gd name="T13" fmla="*/ 2147483647 h 301"/>
              <a:gd name="T14" fmla="*/ 2147483647 w 595"/>
              <a:gd name="T15" fmla="*/ 2147483647 h 301"/>
              <a:gd name="T16" fmla="*/ 2147483647 w 595"/>
              <a:gd name="T17" fmla="*/ 2147483647 h 301"/>
              <a:gd name="T18" fmla="*/ 2147483647 w 595"/>
              <a:gd name="T19" fmla="*/ 2147483647 h 301"/>
              <a:gd name="T20" fmla="*/ 2147483647 w 595"/>
              <a:gd name="T21" fmla="*/ 2147483647 h 301"/>
              <a:gd name="T22" fmla="*/ 2147483647 w 595"/>
              <a:gd name="T23" fmla="*/ 2147483647 h 301"/>
              <a:gd name="T24" fmla="*/ 2147483647 w 595"/>
              <a:gd name="T25" fmla="*/ 2147483647 h 301"/>
              <a:gd name="T26" fmla="*/ 2147483647 w 595"/>
              <a:gd name="T27" fmla="*/ 2147483647 h 301"/>
              <a:gd name="T28" fmla="*/ 2147483647 w 595"/>
              <a:gd name="T29" fmla="*/ 2147483647 h 301"/>
              <a:gd name="T30" fmla="*/ 2147483647 w 595"/>
              <a:gd name="T31" fmla="*/ 2147483647 h 301"/>
              <a:gd name="T32" fmla="*/ 2147483647 w 595"/>
              <a:gd name="T33" fmla="*/ 2147483647 h 301"/>
              <a:gd name="T34" fmla="*/ 2147483647 w 595"/>
              <a:gd name="T35" fmla="*/ 2147483647 h 301"/>
              <a:gd name="T36" fmla="*/ 2147483647 w 595"/>
              <a:gd name="T37" fmla="*/ 2147483647 h 301"/>
              <a:gd name="T38" fmla="*/ 2147483647 w 595"/>
              <a:gd name="T39" fmla="*/ 2147483647 h 301"/>
              <a:gd name="T40" fmla="*/ 2147483647 w 595"/>
              <a:gd name="T41" fmla="*/ 2147483647 h 301"/>
              <a:gd name="T42" fmla="*/ 2147483647 w 595"/>
              <a:gd name="T43" fmla="*/ 0 h 301"/>
              <a:gd name="T44" fmla="*/ 2147483647 w 595"/>
              <a:gd name="T45" fmla="*/ 2147483647 h 301"/>
              <a:gd name="T46" fmla="*/ 2147483647 w 595"/>
              <a:gd name="T47" fmla="*/ 2147483647 h 301"/>
              <a:gd name="T48" fmla="*/ 2147483647 w 595"/>
              <a:gd name="T49" fmla="*/ 2147483647 h 301"/>
              <a:gd name="T50" fmla="*/ 2147483647 w 595"/>
              <a:gd name="T51" fmla="*/ 2147483647 h 301"/>
              <a:gd name="T52" fmla="*/ 2147483647 w 595"/>
              <a:gd name="T53" fmla="*/ 2147483647 h 301"/>
              <a:gd name="T54" fmla="*/ 0 w 595"/>
              <a:gd name="T55" fmla="*/ 2147483647 h 301"/>
              <a:gd name="T56" fmla="*/ 2147483647 w 595"/>
              <a:gd name="T57" fmla="*/ 2147483647 h 301"/>
              <a:gd name="T58" fmla="*/ 2147483647 w 595"/>
              <a:gd name="T59" fmla="*/ 2147483647 h 30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95" h="301">
                <a:moveTo>
                  <a:pt x="42" y="126"/>
                </a:moveTo>
                <a:lnTo>
                  <a:pt x="48" y="186"/>
                </a:lnTo>
                <a:lnTo>
                  <a:pt x="127" y="210"/>
                </a:lnTo>
                <a:lnTo>
                  <a:pt x="181" y="264"/>
                </a:lnTo>
                <a:lnTo>
                  <a:pt x="253" y="270"/>
                </a:lnTo>
                <a:lnTo>
                  <a:pt x="313" y="301"/>
                </a:lnTo>
                <a:lnTo>
                  <a:pt x="379" y="258"/>
                </a:lnTo>
                <a:lnTo>
                  <a:pt x="445" y="252"/>
                </a:lnTo>
                <a:lnTo>
                  <a:pt x="457" y="210"/>
                </a:lnTo>
                <a:lnTo>
                  <a:pt x="499" y="192"/>
                </a:lnTo>
                <a:lnTo>
                  <a:pt x="541" y="174"/>
                </a:lnTo>
                <a:lnTo>
                  <a:pt x="595" y="156"/>
                </a:lnTo>
                <a:lnTo>
                  <a:pt x="583" y="132"/>
                </a:lnTo>
                <a:lnTo>
                  <a:pt x="529" y="126"/>
                </a:lnTo>
                <a:lnTo>
                  <a:pt x="529" y="96"/>
                </a:lnTo>
                <a:lnTo>
                  <a:pt x="541" y="72"/>
                </a:lnTo>
                <a:lnTo>
                  <a:pt x="499" y="60"/>
                </a:lnTo>
                <a:lnTo>
                  <a:pt x="403" y="84"/>
                </a:lnTo>
                <a:lnTo>
                  <a:pt x="367" y="54"/>
                </a:lnTo>
                <a:lnTo>
                  <a:pt x="307" y="54"/>
                </a:lnTo>
                <a:lnTo>
                  <a:pt x="289" y="36"/>
                </a:lnTo>
                <a:lnTo>
                  <a:pt x="217" y="0"/>
                </a:lnTo>
                <a:lnTo>
                  <a:pt x="193" y="30"/>
                </a:lnTo>
                <a:lnTo>
                  <a:pt x="169" y="66"/>
                </a:lnTo>
                <a:lnTo>
                  <a:pt x="121" y="48"/>
                </a:lnTo>
                <a:lnTo>
                  <a:pt x="54" y="54"/>
                </a:lnTo>
                <a:lnTo>
                  <a:pt x="12" y="78"/>
                </a:lnTo>
                <a:lnTo>
                  <a:pt x="0" y="102"/>
                </a:lnTo>
                <a:lnTo>
                  <a:pt x="6" y="108"/>
                </a:lnTo>
                <a:lnTo>
                  <a:pt x="42" y="126"/>
                </a:lnTo>
                <a:close/>
              </a:path>
            </a:pathLst>
          </a:custGeom>
          <a:solidFill>
            <a:schemeClr val="bg1">
              <a:lumMod val="85000"/>
            </a:schemeClr>
          </a:solidFill>
          <a:ln w="25400">
            <a:solidFill>
              <a:schemeClr val="bg1"/>
            </a:solidFill>
            <a:round/>
            <a:headEnd/>
            <a:tailEnd/>
          </a:ln>
        </p:spPr>
        <p:txBody>
          <a:bodyPr/>
          <a:lstStyle/>
          <a:p>
            <a:endParaRPr lang="en-AU"/>
          </a:p>
        </p:txBody>
      </p:sp>
      <p:sp>
        <p:nvSpPr>
          <p:cNvPr id="95" name="Line 449"/>
          <p:cNvSpPr>
            <a:spLocks noChangeShapeType="1"/>
          </p:cNvSpPr>
          <p:nvPr/>
        </p:nvSpPr>
        <p:spPr bwMode="auto">
          <a:xfrm>
            <a:off x="17493185" y="6674568"/>
            <a:ext cx="0" cy="0"/>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96" name="Freeform 506"/>
          <p:cNvSpPr>
            <a:spLocks/>
          </p:cNvSpPr>
          <p:nvPr/>
        </p:nvSpPr>
        <p:spPr bwMode="auto">
          <a:xfrm>
            <a:off x="18047003" y="4023307"/>
            <a:ext cx="459552" cy="577386"/>
          </a:xfrm>
          <a:custGeom>
            <a:avLst/>
            <a:gdLst>
              <a:gd name="T0" fmla="*/ 2147483647 w 78"/>
              <a:gd name="T1" fmla="*/ 2147483647 h 98"/>
              <a:gd name="T2" fmla="*/ 2147483647 w 78"/>
              <a:gd name="T3" fmla="*/ 2147483647 h 98"/>
              <a:gd name="T4" fmla="*/ 2147483647 w 78"/>
              <a:gd name="T5" fmla="*/ 2147483647 h 98"/>
              <a:gd name="T6" fmla="*/ 2147483647 w 78"/>
              <a:gd name="T7" fmla="*/ 2147483647 h 98"/>
              <a:gd name="T8" fmla="*/ 0 w 78"/>
              <a:gd name="T9" fmla="*/ 2147483647 h 98"/>
              <a:gd name="T10" fmla="*/ 0 w 78"/>
              <a:gd name="T11" fmla="*/ 2147483647 h 98"/>
              <a:gd name="T12" fmla="*/ 2147483647 w 78"/>
              <a:gd name="T13" fmla="*/ 2147483647 h 98"/>
              <a:gd name="T14" fmla="*/ 2147483647 w 78"/>
              <a:gd name="T15" fmla="*/ 2147483647 h 98"/>
              <a:gd name="T16" fmla="*/ 2147483647 w 78"/>
              <a:gd name="T17" fmla="*/ 2147483647 h 98"/>
              <a:gd name="T18" fmla="*/ 2147483647 w 78"/>
              <a:gd name="T19" fmla="*/ 2147483647 h 98"/>
              <a:gd name="T20" fmla="*/ 2147483647 w 78"/>
              <a:gd name="T21" fmla="*/ 2147483647 h 98"/>
              <a:gd name="T22" fmla="*/ 2147483647 w 78"/>
              <a:gd name="T23" fmla="*/ 2147483647 h 98"/>
              <a:gd name="T24" fmla="*/ 2147483647 w 78"/>
              <a:gd name="T25" fmla="*/ 2147483647 h 98"/>
              <a:gd name="T26" fmla="*/ 2147483647 w 78"/>
              <a:gd name="T27" fmla="*/ 2147483647 h 98"/>
              <a:gd name="T28" fmla="*/ 2147483647 w 78"/>
              <a:gd name="T29" fmla="*/ 2147483647 h 98"/>
              <a:gd name="T30" fmla="*/ 2147483647 w 78"/>
              <a:gd name="T31" fmla="*/ 2147483647 h 98"/>
              <a:gd name="T32" fmla="*/ 2147483647 w 78"/>
              <a:gd name="T33" fmla="*/ 2147483647 h 98"/>
              <a:gd name="T34" fmla="*/ 2147483647 w 78"/>
              <a:gd name="T35" fmla="*/ 2147483647 h 98"/>
              <a:gd name="T36" fmla="*/ 2147483647 w 78"/>
              <a:gd name="T37" fmla="*/ 2147483647 h 98"/>
              <a:gd name="T38" fmla="*/ 2147483647 w 78"/>
              <a:gd name="T39" fmla="*/ 2147483647 h 98"/>
              <a:gd name="T40" fmla="*/ 2147483647 w 78"/>
              <a:gd name="T41" fmla="*/ 2147483647 h 98"/>
              <a:gd name="T42" fmla="*/ 2147483647 w 78"/>
              <a:gd name="T43" fmla="*/ 2147483647 h 98"/>
              <a:gd name="T44" fmla="*/ 2147483647 w 78"/>
              <a:gd name="T45" fmla="*/ 2147483647 h 98"/>
              <a:gd name="T46" fmla="*/ 2147483647 w 78"/>
              <a:gd name="T47" fmla="*/ 2147483647 h 98"/>
              <a:gd name="T48" fmla="*/ 2147483647 w 78"/>
              <a:gd name="T49" fmla="*/ 2147483647 h 98"/>
              <a:gd name="T50" fmla="*/ 2147483647 w 78"/>
              <a:gd name="T51" fmla="*/ 2147483647 h 98"/>
              <a:gd name="T52" fmla="*/ 2147483647 w 78"/>
              <a:gd name="T53" fmla="*/ 2147483647 h 98"/>
              <a:gd name="T54" fmla="*/ 2147483647 w 78"/>
              <a:gd name="T55" fmla="*/ 2147483647 h 98"/>
              <a:gd name="T56" fmla="*/ 2147483647 w 78"/>
              <a:gd name="T57" fmla="*/ 2147483647 h 98"/>
              <a:gd name="T58" fmla="*/ 2147483647 w 78"/>
              <a:gd name="T59" fmla="*/ 2147483647 h 98"/>
              <a:gd name="T60" fmla="*/ 2147483647 w 78"/>
              <a:gd name="T61" fmla="*/ 2147483647 h 98"/>
              <a:gd name="T62" fmla="*/ 2147483647 w 78"/>
              <a:gd name="T63" fmla="*/ 0 h 98"/>
              <a:gd name="T64" fmla="*/ 2147483647 w 78"/>
              <a:gd name="T65" fmla="*/ 2147483647 h 9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8" h="98">
                <a:moveTo>
                  <a:pt x="32" y="12"/>
                </a:moveTo>
                <a:lnTo>
                  <a:pt x="34" y="32"/>
                </a:lnTo>
                <a:lnTo>
                  <a:pt x="20" y="22"/>
                </a:lnTo>
                <a:lnTo>
                  <a:pt x="6" y="34"/>
                </a:lnTo>
                <a:lnTo>
                  <a:pt x="0" y="56"/>
                </a:lnTo>
                <a:lnTo>
                  <a:pt x="6" y="56"/>
                </a:lnTo>
                <a:lnTo>
                  <a:pt x="10" y="56"/>
                </a:lnTo>
                <a:lnTo>
                  <a:pt x="30" y="70"/>
                </a:lnTo>
                <a:lnTo>
                  <a:pt x="34" y="84"/>
                </a:lnTo>
                <a:lnTo>
                  <a:pt x="36" y="92"/>
                </a:lnTo>
                <a:lnTo>
                  <a:pt x="40" y="98"/>
                </a:lnTo>
                <a:lnTo>
                  <a:pt x="70" y="88"/>
                </a:lnTo>
                <a:lnTo>
                  <a:pt x="70" y="84"/>
                </a:lnTo>
                <a:lnTo>
                  <a:pt x="68" y="82"/>
                </a:lnTo>
                <a:lnTo>
                  <a:pt x="66" y="78"/>
                </a:lnTo>
                <a:lnTo>
                  <a:pt x="64" y="76"/>
                </a:lnTo>
                <a:lnTo>
                  <a:pt x="64" y="60"/>
                </a:lnTo>
                <a:lnTo>
                  <a:pt x="64" y="46"/>
                </a:lnTo>
                <a:lnTo>
                  <a:pt x="54" y="26"/>
                </a:lnTo>
                <a:lnTo>
                  <a:pt x="64" y="16"/>
                </a:lnTo>
                <a:lnTo>
                  <a:pt x="78" y="4"/>
                </a:lnTo>
                <a:lnTo>
                  <a:pt x="52" y="0"/>
                </a:lnTo>
                <a:lnTo>
                  <a:pt x="32" y="12"/>
                </a:lnTo>
                <a:close/>
              </a:path>
            </a:pathLst>
          </a:custGeom>
          <a:solidFill>
            <a:schemeClr val="bg1">
              <a:lumMod val="85000"/>
            </a:schemeClr>
          </a:solidFill>
          <a:ln w="25400">
            <a:solidFill>
              <a:schemeClr val="bg1"/>
            </a:solidFill>
            <a:round/>
            <a:headEnd/>
            <a:tailEnd/>
          </a:ln>
        </p:spPr>
        <p:txBody>
          <a:bodyPr/>
          <a:lstStyle/>
          <a:p>
            <a:endParaRPr lang="en-AU"/>
          </a:p>
        </p:txBody>
      </p:sp>
      <p:sp>
        <p:nvSpPr>
          <p:cNvPr id="97" name="Freeform 517"/>
          <p:cNvSpPr>
            <a:spLocks/>
          </p:cNvSpPr>
          <p:nvPr/>
        </p:nvSpPr>
        <p:spPr bwMode="auto">
          <a:xfrm>
            <a:off x="18223754" y="4541776"/>
            <a:ext cx="318151" cy="388852"/>
          </a:xfrm>
          <a:custGeom>
            <a:avLst/>
            <a:gdLst>
              <a:gd name="T0" fmla="*/ 2147483647 w 54"/>
              <a:gd name="T1" fmla="*/ 2147483647 h 66"/>
              <a:gd name="T2" fmla="*/ 2147483647 w 54"/>
              <a:gd name="T3" fmla="*/ 2147483647 h 66"/>
              <a:gd name="T4" fmla="*/ 2147483647 w 54"/>
              <a:gd name="T5" fmla="*/ 2147483647 h 66"/>
              <a:gd name="T6" fmla="*/ 2147483647 w 54"/>
              <a:gd name="T7" fmla="*/ 2147483647 h 66"/>
              <a:gd name="T8" fmla="*/ 0 w 54"/>
              <a:gd name="T9" fmla="*/ 2147483647 h 66"/>
              <a:gd name="T10" fmla="*/ 0 w 54"/>
              <a:gd name="T11" fmla="*/ 2147483647 h 66"/>
              <a:gd name="T12" fmla="*/ 2147483647 w 54"/>
              <a:gd name="T13" fmla="*/ 2147483647 h 66"/>
              <a:gd name="T14" fmla="*/ 2147483647 w 54"/>
              <a:gd name="T15" fmla="*/ 2147483647 h 66"/>
              <a:gd name="T16" fmla="*/ 2147483647 w 54"/>
              <a:gd name="T17" fmla="*/ 2147483647 h 66"/>
              <a:gd name="T18" fmla="*/ 2147483647 w 54"/>
              <a:gd name="T19" fmla="*/ 2147483647 h 66"/>
              <a:gd name="T20" fmla="*/ 2147483647 w 54"/>
              <a:gd name="T21" fmla="*/ 2147483647 h 66"/>
              <a:gd name="T22" fmla="*/ 2147483647 w 54"/>
              <a:gd name="T23" fmla="*/ 2147483647 h 66"/>
              <a:gd name="T24" fmla="*/ 2147483647 w 54"/>
              <a:gd name="T25" fmla="*/ 2147483647 h 66"/>
              <a:gd name="T26" fmla="*/ 2147483647 w 54"/>
              <a:gd name="T27" fmla="*/ 0 h 66"/>
              <a:gd name="T28" fmla="*/ 2147483647 w 54"/>
              <a:gd name="T29" fmla="*/ 2147483647 h 66"/>
              <a:gd name="T30" fmla="*/ 2147483647 w 54"/>
              <a:gd name="T31" fmla="*/ 2147483647 h 66"/>
              <a:gd name="T32" fmla="*/ 2147483647 w 54"/>
              <a:gd name="T33" fmla="*/ 2147483647 h 66"/>
              <a:gd name="T34" fmla="*/ 2147483647 w 54"/>
              <a:gd name="T35" fmla="*/ 2147483647 h 6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4" h="66">
                <a:moveTo>
                  <a:pt x="10" y="12"/>
                </a:moveTo>
                <a:lnTo>
                  <a:pt x="10" y="12"/>
                </a:lnTo>
                <a:lnTo>
                  <a:pt x="10" y="36"/>
                </a:lnTo>
                <a:lnTo>
                  <a:pt x="0" y="66"/>
                </a:lnTo>
                <a:lnTo>
                  <a:pt x="20" y="66"/>
                </a:lnTo>
                <a:lnTo>
                  <a:pt x="40" y="60"/>
                </a:lnTo>
                <a:lnTo>
                  <a:pt x="50" y="52"/>
                </a:lnTo>
                <a:lnTo>
                  <a:pt x="54" y="36"/>
                </a:lnTo>
                <a:lnTo>
                  <a:pt x="40" y="0"/>
                </a:lnTo>
                <a:lnTo>
                  <a:pt x="10" y="10"/>
                </a:lnTo>
                <a:lnTo>
                  <a:pt x="10" y="12"/>
                </a:lnTo>
                <a:close/>
              </a:path>
            </a:pathLst>
          </a:custGeom>
          <a:solidFill>
            <a:schemeClr val="bg1">
              <a:lumMod val="85000"/>
            </a:schemeClr>
          </a:solidFill>
          <a:ln w="25400" cap="flat" cmpd="sng">
            <a:solidFill>
              <a:schemeClr val="bg1"/>
            </a:solidFill>
            <a:prstDash val="solid"/>
            <a:round/>
            <a:headEnd type="none" w="med" len="med"/>
            <a:tailEnd type="none" w="med" len="med"/>
          </a:ln>
          <a:effectLst/>
        </p:spPr>
        <p:txBody>
          <a:bodyPr/>
          <a:lstStyle/>
          <a:p>
            <a:endParaRPr lang="en-AU"/>
          </a:p>
        </p:txBody>
      </p:sp>
      <p:sp>
        <p:nvSpPr>
          <p:cNvPr id="98" name="Freeform 296"/>
          <p:cNvSpPr>
            <a:spLocks/>
          </p:cNvSpPr>
          <p:nvPr/>
        </p:nvSpPr>
        <p:spPr bwMode="auto">
          <a:xfrm>
            <a:off x="13127441" y="4636043"/>
            <a:ext cx="2710177" cy="3305240"/>
          </a:xfrm>
          <a:custGeom>
            <a:avLst/>
            <a:gdLst>
              <a:gd name="T0" fmla="*/ 639173 w 10736"/>
              <a:gd name="T1" fmla="*/ 413856 h 10000"/>
              <a:gd name="T2" fmla="*/ 649104 w 10736"/>
              <a:gd name="T3" fmla="*/ 463284 h 10000"/>
              <a:gd name="T4" fmla="*/ 730250 w 10736"/>
              <a:gd name="T5" fmla="*/ 360688 h 10000"/>
              <a:gd name="T6" fmla="*/ 720523 w 10736"/>
              <a:gd name="T7" fmla="*/ 301019 h 10000"/>
              <a:gd name="T8" fmla="*/ 683929 w 10736"/>
              <a:gd name="T9" fmla="*/ 248474 h 10000"/>
              <a:gd name="T10" fmla="*/ 617271 w 10736"/>
              <a:gd name="T11" fmla="*/ 226209 h 10000"/>
              <a:gd name="T12" fmla="*/ 598089 w 10736"/>
              <a:gd name="T13" fmla="*/ 287927 h 10000"/>
              <a:gd name="T14" fmla="*/ 573875 w 10736"/>
              <a:gd name="T15" fmla="*/ 308054 h 10000"/>
              <a:gd name="T16" fmla="*/ 561971 w 10736"/>
              <a:gd name="T17" fmla="*/ 280446 h 10000"/>
              <a:gd name="T18" fmla="*/ 493408 w 10736"/>
              <a:gd name="T19" fmla="*/ 280713 h 10000"/>
              <a:gd name="T20" fmla="*/ 463072 w 10736"/>
              <a:gd name="T21" fmla="*/ 308856 h 10000"/>
              <a:gd name="T22" fmla="*/ 417499 w 10736"/>
              <a:gd name="T23" fmla="*/ 299505 h 10000"/>
              <a:gd name="T24" fmla="*/ 288400 w 10736"/>
              <a:gd name="T25" fmla="*/ 243309 h 10000"/>
              <a:gd name="T26" fmla="*/ 273232 w 10736"/>
              <a:gd name="T27" fmla="*/ 168410 h 10000"/>
              <a:gd name="T28" fmla="*/ 273232 w 10736"/>
              <a:gd name="T29" fmla="*/ 102952 h 10000"/>
              <a:gd name="T30" fmla="*/ 287924 w 10736"/>
              <a:gd name="T31" fmla="*/ 53524 h 10000"/>
              <a:gd name="T32" fmla="*/ 242895 w 10736"/>
              <a:gd name="T33" fmla="*/ 0 h 10000"/>
              <a:gd name="T34" fmla="*/ 220109 w 10736"/>
              <a:gd name="T35" fmla="*/ 9351 h 10000"/>
              <a:gd name="T36" fmla="*/ 144200 w 10736"/>
              <a:gd name="T37" fmla="*/ 37405 h 10000"/>
              <a:gd name="T38" fmla="*/ 166986 w 10736"/>
              <a:gd name="T39" fmla="*/ 102952 h 10000"/>
              <a:gd name="T40" fmla="*/ 136650 w 10736"/>
              <a:gd name="T41" fmla="*/ 187202 h 10000"/>
              <a:gd name="T42" fmla="*/ 60741 w 10736"/>
              <a:gd name="T43" fmla="*/ 271362 h 10000"/>
              <a:gd name="T44" fmla="*/ 53123 w 10736"/>
              <a:gd name="T45" fmla="*/ 336909 h 10000"/>
              <a:gd name="T46" fmla="*/ 45573 w 10736"/>
              <a:gd name="T47" fmla="*/ 393016 h 10000"/>
              <a:gd name="T48" fmla="*/ 0 w 10736"/>
              <a:gd name="T49" fmla="*/ 411719 h 10000"/>
              <a:gd name="T50" fmla="*/ 53123 w 10736"/>
              <a:gd name="T51" fmla="*/ 495968 h 10000"/>
              <a:gd name="T52" fmla="*/ 113795 w 10736"/>
              <a:gd name="T53" fmla="*/ 636325 h 10000"/>
              <a:gd name="T54" fmla="*/ 174536 w 10736"/>
              <a:gd name="T55" fmla="*/ 796987 h 10000"/>
              <a:gd name="T56" fmla="*/ 220109 w 10736"/>
              <a:gd name="T57" fmla="*/ 890588 h 10000"/>
              <a:gd name="T58" fmla="*/ 273232 w 10736"/>
              <a:gd name="T59" fmla="*/ 815690 h 10000"/>
              <a:gd name="T60" fmla="*/ 288400 w 10736"/>
              <a:gd name="T61" fmla="*/ 712827 h 10000"/>
              <a:gd name="T62" fmla="*/ 349141 w 10736"/>
              <a:gd name="T63" fmla="*/ 598920 h 10000"/>
              <a:gd name="T64" fmla="*/ 451577 w 10736"/>
              <a:gd name="T65" fmla="*/ 523220 h 10000"/>
              <a:gd name="T66" fmla="*/ 548368 w 10736"/>
              <a:gd name="T67" fmla="*/ 472546 h 10000"/>
              <a:gd name="T68" fmla="*/ 541022 w 10736"/>
              <a:gd name="T69" fmla="*/ 391235 h 10000"/>
              <a:gd name="T70" fmla="*/ 572106 w 10736"/>
              <a:gd name="T71" fmla="*/ 376541 h 100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736" h="10000">
                <a:moveTo>
                  <a:pt x="8784" y="4472"/>
                </a:moveTo>
                <a:cubicBezTo>
                  <a:pt x="8948" y="4542"/>
                  <a:pt x="9262" y="4499"/>
                  <a:pt x="9397" y="4647"/>
                </a:cubicBezTo>
                <a:cubicBezTo>
                  <a:pt x="9282" y="4891"/>
                  <a:pt x="9246" y="4846"/>
                  <a:pt x="9150" y="5059"/>
                </a:cubicBezTo>
                <a:cubicBezTo>
                  <a:pt x="9278" y="5100"/>
                  <a:pt x="9553" y="5244"/>
                  <a:pt x="9543" y="5202"/>
                </a:cubicBezTo>
                <a:cubicBezTo>
                  <a:pt x="9555" y="5140"/>
                  <a:pt x="9941" y="4675"/>
                  <a:pt x="9949" y="4570"/>
                </a:cubicBezTo>
                <a:cubicBezTo>
                  <a:pt x="10062" y="4506"/>
                  <a:pt x="10576" y="4087"/>
                  <a:pt x="10736" y="4050"/>
                </a:cubicBezTo>
                <a:lnTo>
                  <a:pt x="10429" y="3991"/>
                </a:lnTo>
                <a:cubicBezTo>
                  <a:pt x="10556" y="3858"/>
                  <a:pt x="10557" y="3689"/>
                  <a:pt x="10593" y="3380"/>
                </a:cubicBezTo>
                <a:cubicBezTo>
                  <a:pt x="10678" y="3109"/>
                  <a:pt x="10563" y="3146"/>
                  <a:pt x="10508" y="3001"/>
                </a:cubicBezTo>
                <a:cubicBezTo>
                  <a:pt x="10453" y="2856"/>
                  <a:pt x="10430" y="2809"/>
                  <a:pt x="10055" y="2790"/>
                </a:cubicBezTo>
                <a:cubicBezTo>
                  <a:pt x="9757" y="2713"/>
                  <a:pt x="9789" y="2667"/>
                  <a:pt x="9600" y="2544"/>
                </a:cubicBezTo>
                <a:lnTo>
                  <a:pt x="9075" y="2540"/>
                </a:lnTo>
                <a:cubicBezTo>
                  <a:pt x="8904" y="2631"/>
                  <a:pt x="8281" y="3056"/>
                  <a:pt x="8247" y="3163"/>
                </a:cubicBezTo>
                <a:cubicBezTo>
                  <a:pt x="8213" y="3270"/>
                  <a:pt x="8677" y="3148"/>
                  <a:pt x="8793" y="3233"/>
                </a:cubicBezTo>
                <a:cubicBezTo>
                  <a:pt x="8909" y="3318"/>
                  <a:pt x="8879" y="3366"/>
                  <a:pt x="8859" y="3438"/>
                </a:cubicBezTo>
                <a:lnTo>
                  <a:pt x="8437" y="3459"/>
                </a:lnTo>
                <a:cubicBezTo>
                  <a:pt x="8303" y="3436"/>
                  <a:pt x="8184" y="3409"/>
                  <a:pt x="8149" y="3340"/>
                </a:cubicBezTo>
                <a:lnTo>
                  <a:pt x="8262" y="3149"/>
                </a:lnTo>
                <a:lnTo>
                  <a:pt x="7715" y="3110"/>
                </a:lnTo>
                <a:lnTo>
                  <a:pt x="7254" y="3152"/>
                </a:lnTo>
                <a:lnTo>
                  <a:pt x="7031" y="3152"/>
                </a:lnTo>
                <a:lnTo>
                  <a:pt x="6808" y="3468"/>
                </a:lnTo>
                <a:lnTo>
                  <a:pt x="6584" y="3468"/>
                </a:lnTo>
                <a:lnTo>
                  <a:pt x="6138" y="3363"/>
                </a:lnTo>
                <a:lnTo>
                  <a:pt x="5357" y="3257"/>
                </a:lnTo>
                <a:lnTo>
                  <a:pt x="4240" y="2732"/>
                </a:lnTo>
                <a:lnTo>
                  <a:pt x="4575" y="2102"/>
                </a:lnTo>
                <a:lnTo>
                  <a:pt x="4017" y="1891"/>
                </a:lnTo>
                <a:lnTo>
                  <a:pt x="3794" y="1471"/>
                </a:lnTo>
                <a:lnTo>
                  <a:pt x="4017" y="1156"/>
                </a:lnTo>
                <a:cubicBezTo>
                  <a:pt x="3980" y="1051"/>
                  <a:pt x="4011" y="999"/>
                  <a:pt x="3974" y="894"/>
                </a:cubicBezTo>
                <a:lnTo>
                  <a:pt x="4233" y="601"/>
                </a:lnTo>
                <a:cubicBezTo>
                  <a:pt x="4235" y="401"/>
                  <a:pt x="4238" y="200"/>
                  <a:pt x="4240" y="0"/>
                </a:cubicBezTo>
                <a:lnTo>
                  <a:pt x="3571" y="0"/>
                </a:lnTo>
                <a:lnTo>
                  <a:pt x="3125" y="0"/>
                </a:lnTo>
                <a:lnTo>
                  <a:pt x="3236" y="105"/>
                </a:lnTo>
                <a:lnTo>
                  <a:pt x="3348" y="210"/>
                </a:lnTo>
                <a:lnTo>
                  <a:pt x="2120" y="420"/>
                </a:lnTo>
                <a:lnTo>
                  <a:pt x="2120" y="946"/>
                </a:lnTo>
                <a:lnTo>
                  <a:pt x="2455" y="1156"/>
                </a:lnTo>
                <a:cubicBezTo>
                  <a:pt x="2381" y="1331"/>
                  <a:pt x="2306" y="1506"/>
                  <a:pt x="2232" y="1681"/>
                </a:cubicBezTo>
                <a:lnTo>
                  <a:pt x="2009" y="2102"/>
                </a:lnTo>
                <a:lnTo>
                  <a:pt x="1339" y="3047"/>
                </a:lnTo>
                <a:lnTo>
                  <a:pt x="893" y="3047"/>
                </a:lnTo>
                <a:lnTo>
                  <a:pt x="557" y="3363"/>
                </a:lnTo>
                <a:lnTo>
                  <a:pt x="781" y="3783"/>
                </a:lnTo>
                <a:lnTo>
                  <a:pt x="1116" y="4203"/>
                </a:lnTo>
                <a:lnTo>
                  <a:pt x="670" y="4413"/>
                </a:lnTo>
                <a:lnTo>
                  <a:pt x="223" y="4518"/>
                </a:lnTo>
                <a:lnTo>
                  <a:pt x="0" y="4623"/>
                </a:lnTo>
                <a:lnTo>
                  <a:pt x="446" y="5149"/>
                </a:lnTo>
                <a:lnTo>
                  <a:pt x="781" y="5569"/>
                </a:lnTo>
                <a:lnTo>
                  <a:pt x="1450" y="5149"/>
                </a:lnTo>
                <a:cubicBezTo>
                  <a:pt x="1524" y="5814"/>
                  <a:pt x="1599" y="6480"/>
                  <a:pt x="1673" y="7145"/>
                </a:cubicBezTo>
                <a:lnTo>
                  <a:pt x="2009" y="8004"/>
                </a:lnTo>
                <a:lnTo>
                  <a:pt x="2566" y="8949"/>
                </a:lnTo>
                <a:lnTo>
                  <a:pt x="2901" y="9475"/>
                </a:lnTo>
                <a:lnTo>
                  <a:pt x="3236" y="10000"/>
                </a:lnTo>
                <a:lnTo>
                  <a:pt x="3571" y="9685"/>
                </a:lnTo>
                <a:lnTo>
                  <a:pt x="4017" y="9159"/>
                </a:lnTo>
                <a:lnTo>
                  <a:pt x="4128" y="8739"/>
                </a:lnTo>
                <a:cubicBezTo>
                  <a:pt x="4165" y="8494"/>
                  <a:pt x="4203" y="8249"/>
                  <a:pt x="4240" y="8004"/>
                </a:cubicBezTo>
                <a:cubicBezTo>
                  <a:pt x="4277" y="7788"/>
                  <a:pt x="4315" y="7572"/>
                  <a:pt x="4352" y="7356"/>
                </a:cubicBezTo>
                <a:lnTo>
                  <a:pt x="5133" y="6725"/>
                </a:lnTo>
                <a:lnTo>
                  <a:pt x="5915" y="6200"/>
                </a:lnTo>
                <a:lnTo>
                  <a:pt x="6639" y="5875"/>
                </a:lnTo>
                <a:cubicBezTo>
                  <a:pt x="6658" y="5668"/>
                  <a:pt x="7156" y="5557"/>
                  <a:pt x="7176" y="5350"/>
                </a:cubicBezTo>
                <a:cubicBezTo>
                  <a:pt x="7217" y="5258"/>
                  <a:pt x="8021" y="5398"/>
                  <a:pt x="8062" y="5306"/>
                </a:cubicBezTo>
                <a:cubicBezTo>
                  <a:pt x="7988" y="5026"/>
                  <a:pt x="7935" y="4864"/>
                  <a:pt x="7861" y="4584"/>
                </a:cubicBezTo>
                <a:cubicBezTo>
                  <a:pt x="7833" y="4487"/>
                  <a:pt x="7982" y="4490"/>
                  <a:pt x="7954" y="4393"/>
                </a:cubicBezTo>
                <a:cubicBezTo>
                  <a:pt x="7982" y="4385"/>
                  <a:pt x="8059" y="4243"/>
                  <a:pt x="8087" y="4235"/>
                </a:cubicBezTo>
                <a:cubicBezTo>
                  <a:pt x="8120" y="4206"/>
                  <a:pt x="8344" y="4234"/>
                  <a:pt x="8411" y="4228"/>
                </a:cubicBezTo>
                <a:cubicBezTo>
                  <a:pt x="8478" y="4222"/>
                  <a:pt x="8620" y="4402"/>
                  <a:pt x="8784" y="4472"/>
                </a:cubicBezTo>
                <a:close/>
              </a:path>
            </a:pathLst>
          </a:custGeom>
          <a:solidFill>
            <a:schemeClr val="bg1">
              <a:lumMod val="85000"/>
            </a:schemeClr>
          </a:solidFill>
          <a:ln w="25400">
            <a:solidFill>
              <a:schemeClr val="bg1"/>
            </a:solidFill>
            <a:round/>
            <a:headEnd/>
            <a:tailEnd/>
          </a:ln>
        </p:spPr>
        <p:txBody>
          <a:bodyPr/>
          <a:lstStyle/>
          <a:p>
            <a:endParaRPr lang="en-AU"/>
          </a:p>
        </p:txBody>
      </p:sp>
      <p:sp>
        <p:nvSpPr>
          <p:cNvPr id="99" name="Freeform 298"/>
          <p:cNvSpPr>
            <a:spLocks/>
          </p:cNvSpPr>
          <p:nvPr/>
        </p:nvSpPr>
        <p:spPr bwMode="auto">
          <a:xfrm>
            <a:off x="15107049" y="6038265"/>
            <a:ext cx="418312" cy="512579"/>
          </a:xfrm>
          <a:custGeom>
            <a:avLst/>
            <a:gdLst>
              <a:gd name="T0" fmla="*/ 2147483647 w 90"/>
              <a:gd name="T1" fmla="*/ 2147483647 h 78"/>
              <a:gd name="T2" fmla="*/ 2147483647 w 90"/>
              <a:gd name="T3" fmla="*/ 2147483647 h 78"/>
              <a:gd name="T4" fmla="*/ 2147483647 w 90"/>
              <a:gd name="T5" fmla="*/ 2147483647 h 78"/>
              <a:gd name="T6" fmla="*/ 2147483647 w 90"/>
              <a:gd name="T7" fmla="*/ 2147483647 h 78"/>
              <a:gd name="T8" fmla="*/ 2147483647 w 90"/>
              <a:gd name="T9" fmla="*/ 0 h 78"/>
              <a:gd name="T10" fmla="*/ 2147483647 w 90"/>
              <a:gd name="T11" fmla="*/ 0 h 78"/>
              <a:gd name="T12" fmla="*/ 2147483647 w 90"/>
              <a:gd name="T13" fmla="*/ 2147483647 h 78"/>
              <a:gd name="T14" fmla="*/ 0 w 90"/>
              <a:gd name="T15" fmla="*/ 2147483647 h 78"/>
              <a:gd name="T16" fmla="*/ 2147483647 w 90"/>
              <a:gd name="T17" fmla="*/ 2147483647 h 78"/>
              <a:gd name="T18" fmla="*/ 2147483647 w 90"/>
              <a:gd name="T19" fmla="*/ 2147483647 h 78"/>
              <a:gd name="T20" fmla="*/ 2147483647 w 90"/>
              <a:gd name="T21" fmla="*/ 2147483647 h 78"/>
              <a:gd name="T22" fmla="*/ 2147483647 w 90"/>
              <a:gd name="T23" fmla="*/ 2147483647 h 78"/>
              <a:gd name="T24" fmla="*/ 2147483647 w 90"/>
              <a:gd name="T25" fmla="*/ 2147483647 h 78"/>
              <a:gd name="T26" fmla="*/ 2147483647 w 90"/>
              <a:gd name="T27" fmla="*/ 2147483647 h 78"/>
              <a:gd name="T28" fmla="*/ 2147483647 w 90"/>
              <a:gd name="T29" fmla="*/ 2147483647 h 7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0" h="78">
                <a:moveTo>
                  <a:pt x="72" y="42"/>
                </a:moveTo>
                <a:lnTo>
                  <a:pt x="78" y="30"/>
                </a:lnTo>
                <a:lnTo>
                  <a:pt x="84" y="18"/>
                </a:lnTo>
                <a:lnTo>
                  <a:pt x="48" y="12"/>
                </a:lnTo>
                <a:lnTo>
                  <a:pt x="30" y="0"/>
                </a:lnTo>
                <a:lnTo>
                  <a:pt x="12" y="0"/>
                </a:lnTo>
                <a:lnTo>
                  <a:pt x="6" y="12"/>
                </a:lnTo>
                <a:lnTo>
                  <a:pt x="0" y="18"/>
                </a:lnTo>
                <a:lnTo>
                  <a:pt x="6" y="30"/>
                </a:lnTo>
                <a:lnTo>
                  <a:pt x="18" y="78"/>
                </a:lnTo>
                <a:lnTo>
                  <a:pt x="54" y="72"/>
                </a:lnTo>
                <a:lnTo>
                  <a:pt x="78" y="66"/>
                </a:lnTo>
                <a:lnTo>
                  <a:pt x="84" y="72"/>
                </a:lnTo>
                <a:lnTo>
                  <a:pt x="90" y="48"/>
                </a:lnTo>
                <a:lnTo>
                  <a:pt x="72" y="42"/>
                </a:lnTo>
                <a:close/>
              </a:path>
            </a:pathLst>
          </a:custGeom>
          <a:solidFill>
            <a:schemeClr val="bg1">
              <a:lumMod val="85000"/>
            </a:schemeClr>
          </a:solidFill>
          <a:ln w="25400">
            <a:solidFill>
              <a:schemeClr val="bg1"/>
            </a:solidFill>
            <a:round/>
            <a:headEnd/>
            <a:tailEnd/>
          </a:ln>
        </p:spPr>
        <p:txBody>
          <a:bodyPr/>
          <a:lstStyle/>
          <a:p>
            <a:endParaRPr lang="en-AU"/>
          </a:p>
        </p:txBody>
      </p:sp>
      <p:sp>
        <p:nvSpPr>
          <p:cNvPr id="100" name="Freeform 331"/>
          <p:cNvSpPr>
            <a:spLocks/>
          </p:cNvSpPr>
          <p:nvPr/>
        </p:nvSpPr>
        <p:spPr bwMode="auto">
          <a:xfrm>
            <a:off x="14205622" y="5360723"/>
            <a:ext cx="795376" cy="447768"/>
          </a:xfrm>
          <a:custGeom>
            <a:avLst/>
            <a:gdLst>
              <a:gd name="T0" fmla="*/ 2147483647 w 10000"/>
              <a:gd name="T1" fmla="*/ 243402179 h 11631"/>
              <a:gd name="T2" fmla="*/ 2147483647 w 10000"/>
              <a:gd name="T3" fmla="*/ 201909865 h 11631"/>
              <a:gd name="T4" fmla="*/ 1716206681 w 10000"/>
              <a:gd name="T5" fmla="*/ 52554460 h 11631"/>
              <a:gd name="T6" fmla="*/ 729640913 w 10000"/>
              <a:gd name="T7" fmla="*/ 0 h 11631"/>
              <a:gd name="T8" fmla="*/ 0 w 10000"/>
              <a:gd name="T9" fmla="*/ 216853640 h 11631"/>
              <a:gd name="T10" fmla="*/ 2147483647 w 10000"/>
              <a:gd name="T11" fmla="*/ 419168950 h 11631"/>
              <a:gd name="T12" fmla="*/ 2147483647 w 10000"/>
              <a:gd name="T13" fmla="*/ 463190339 h 11631"/>
              <a:gd name="T14" fmla="*/ 2147483647 w 10000"/>
              <a:gd name="T15" fmla="*/ 525135769 h 11631"/>
              <a:gd name="T16" fmla="*/ 2147483647 w 10000"/>
              <a:gd name="T17" fmla="*/ 393253317 h 11631"/>
              <a:gd name="T18" fmla="*/ 2147483647 w 10000"/>
              <a:gd name="T19" fmla="*/ 366976575 h 11631"/>
              <a:gd name="T20" fmla="*/ 2147483647 w 10000"/>
              <a:gd name="T21" fmla="*/ 305167054 h 11631"/>
              <a:gd name="T22" fmla="*/ 2147483647 w 10000"/>
              <a:gd name="T23" fmla="*/ 298981436 h 11631"/>
              <a:gd name="T24" fmla="*/ 2147483647 w 10000"/>
              <a:gd name="T25" fmla="*/ 243402179 h 116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00" h="11631">
                <a:moveTo>
                  <a:pt x="7686" y="5391"/>
                </a:moveTo>
                <a:lnTo>
                  <a:pt x="5498" y="4472"/>
                </a:lnTo>
                <a:lnTo>
                  <a:pt x="2084" y="1164"/>
                </a:lnTo>
                <a:lnTo>
                  <a:pt x="886" y="0"/>
                </a:lnTo>
                <a:lnTo>
                  <a:pt x="0" y="4803"/>
                </a:lnTo>
                <a:lnTo>
                  <a:pt x="3459" y="9284"/>
                </a:lnTo>
                <a:lnTo>
                  <a:pt x="5903" y="10259"/>
                </a:lnTo>
                <a:lnTo>
                  <a:pt x="8016" y="11631"/>
                </a:lnTo>
                <a:lnTo>
                  <a:pt x="8676" y="8710"/>
                </a:lnTo>
                <a:lnTo>
                  <a:pt x="10000" y="8128"/>
                </a:lnTo>
                <a:lnTo>
                  <a:pt x="8915" y="6759"/>
                </a:lnTo>
                <a:lnTo>
                  <a:pt x="8310" y="6622"/>
                </a:lnTo>
                <a:cubicBezTo>
                  <a:pt x="8207" y="6039"/>
                  <a:pt x="7790" y="5973"/>
                  <a:pt x="7686" y="5391"/>
                </a:cubicBezTo>
                <a:close/>
              </a:path>
            </a:pathLst>
          </a:custGeom>
          <a:solidFill>
            <a:schemeClr val="bg1">
              <a:lumMod val="85000"/>
            </a:schemeClr>
          </a:solidFill>
          <a:ln w="25400">
            <a:solidFill>
              <a:schemeClr val="bg1"/>
            </a:solidFill>
            <a:round/>
            <a:headEnd/>
            <a:tailEnd/>
          </a:ln>
        </p:spPr>
        <p:txBody>
          <a:bodyPr/>
          <a:lstStyle/>
          <a:p>
            <a:endParaRPr lang="en-AU"/>
          </a:p>
        </p:txBody>
      </p:sp>
      <p:sp>
        <p:nvSpPr>
          <p:cNvPr id="101" name="Freeform 447"/>
          <p:cNvSpPr>
            <a:spLocks/>
          </p:cNvSpPr>
          <p:nvPr/>
        </p:nvSpPr>
        <p:spPr bwMode="auto">
          <a:xfrm>
            <a:off x="15495900" y="5867408"/>
            <a:ext cx="1001587" cy="1814640"/>
          </a:xfrm>
          <a:custGeom>
            <a:avLst/>
            <a:gdLst>
              <a:gd name="T0" fmla="*/ 61661990 w 12864"/>
              <a:gd name="T1" fmla="*/ 0 h 10000"/>
              <a:gd name="T2" fmla="*/ 48236946 w 12864"/>
              <a:gd name="T3" fmla="*/ 73483611 h 10000"/>
              <a:gd name="T4" fmla="*/ 41690569 w 12864"/>
              <a:gd name="T5" fmla="*/ 93173579 h 10000"/>
              <a:gd name="T6" fmla="*/ 39619366 w 12864"/>
              <a:gd name="T7" fmla="*/ 70552551 h 10000"/>
              <a:gd name="T8" fmla="*/ 17105342 w 12864"/>
              <a:gd name="T9" fmla="*/ 177087862 h 10000"/>
              <a:gd name="T10" fmla="*/ 3337878 w 12864"/>
              <a:gd name="T11" fmla="*/ 316435825 h 10000"/>
              <a:gd name="T12" fmla="*/ 0 w 12864"/>
              <a:gd name="T13" fmla="*/ 413360432 h 10000"/>
              <a:gd name="T14" fmla="*/ 22800976 w 12864"/>
              <a:gd name="T15" fmla="*/ 632988803 h 10000"/>
              <a:gd name="T16" fmla="*/ 17678386 w 12864"/>
              <a:gd name="T17" fmla="*/ 751946328 h 10000"/>
              <a:gd name="T18" fmla="*/ 43928156 w 12864"/>
              <a:gd name="T19" fmla="*/ 774916368 h 10000"/>
              <a:gd name="T20" fmla="*/ 58990009 w 12864"/>
              <a:gd name="T21" fmla="*/ 770933430 h 10000"/>
              <a:gd name="T22" fmla="*/ 50603933 w 12864"/>
              <a:gd name="T23" fmla="*/ 678697022 h 10000"/>
              <a:gd name="T24" fmla="*/ 56142434 w 12864"/>
              <a:gd name="T25" fmla="*/ 703778055 h 10000"/>
              <a:gd name="T26" fmla="*/ 61791830 w 12864"/>
              <a:gd name="T27" fmla="*/ 838323062 h 10000"/>
              <a:gd name="T28" fmla="*/ 68310032 w 12864"/>
              <a:gd name="T29" fmla="*/ 939347759 h 10000"/>
              <a:gd name="T30" fmla="*/ 69863240 w 12864"/>
              <a:gd name="T31" fmla="*/ 1171986453 h 10000"/>
              <a:gd name="T32" fmla="*/ 83279473 w 12864"/>
              <a:gd name="T33" fmla="*/ 1041192475 h 10000"/>
              <a:gd name="T34" fmla="*/ 77463712 w 12864"/>
              <a:gd name="T35" fmla="*/ 812773420 h 10000"/>
              <a:gd name="T36" fmla="*/ 67986556 w 12864"/>
              <a:gd name="T37" fmla="*/ 747843842 h 10000"/>
              <a:gd name="T38" fmla="*/ 72720508 w 12864"/>
              <a:gd name="T39" fmla="*/ 695924540 h 10000"/>
              <a:gd name="T40" fmla="*/ 71925212 w 12864"/>
              <a:gd name="T41" fmla="*/ 652795923 h 10000"/>
              <a:gd name="T42" fmla="*/ 59295024 w 12864"/>
              <a:gd name="T43" fmla="*/ 561967642 h 10000"/>
              <a:gd name="T44" fmla="*/ 65610338 w 12864"/>
              <a:gd name="T45" fmla="*/ 492820822 h 10000"/>
              <a:gd name="T46" fmla="*/ 73191887 w 12864"/>
              <a:gd name="T47" fmla="*/ 491766548 h 10000"/>
              <a:gd name="T48" fmla="*/ 89548570 w 12864"/>
              <a:gd name="T49" fmla="*/ 447815517 h 10000"/>
              <a:gd name="T50" fmla="*/ 95484498 w 12864"/>
              <a:gd name="T51" fmla="*/ 410195117 h 10000"/>
              <a:gd name="T52" fmla="*/ 102770284 w 12864"/>
              <a:gd name="T53" fmla="*/ 351830476 h 10000"/>
              <a:gd name="T54" fmla="*/ 118941700 w 12864"/>
              <a:gd name="T55" fmla="*/ 341165449 h 10000"/>
              <a:gd name="T56" fmla="*/ 113393948 w 12864"/>
              <a:gd name="T57" fmla="*/ 240492209 h 10000"/>
              <a:gd name="T58" fmla="*/ 102187569 w 12864"/>
              <a:gd name="T59" fmla="*/ 202403199 h 10000"/>
              <a:gd name="T60" fmla="*/ 87921012 w 12864"/>
              <a:gd name="T61" fmla="*/ 190447247 h 10000"/>
              <a:gd name="T62" fmla="*/ 71915960 w 12864"/>
              <a:gd name="T63" fmla="*/ 200526512 h 10000"/>
              <a:gd name="T64" fmla="*/ 68698230 w 12864"/>
              <a:gd name="T65" fmla="*/ 206620442 h 10000"/>
              <a:gd name="T66" fmla="*/ 65610338 w 12864"/>
              <a:gd name="T67" fmla="*/ 181658958 h 10000"/>
              <a:gd name="T68" fmla="*/ 72720508 w 12864"/>
              <a:gd name="T69" fmla="*/ 146967173 h 10000"/>
              <a:gd name="T70" fmla="*/ 72720508 w 12864"/>
              <a:gd name="T71" fmla="*/ 56256044 h 10000"/>
              <a:gd name="T72" fmla="*/ 61661990 w 12864"/>
              <a:gd name="T73" fmla="*/ 0 h 1000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864" h="10000">
                <a:moveTo>
                  <a:pt x="6669" y="0"/>
                </a:moveTo>
                <a:lnTo>
                  <a:pt x="5217" y="627"/>
                </a:lnTo>
                <a:lnTo>
                  <a:pt x="4509" y="795"/>
                </a:lnTo>
                <a:lnTo>
                  <a:pt x="4285" y="602"/>
                </a:lnTo>
                <a:lnTo>
                  <a:pt x="1850" y="1511"/>
                </a:lnTo>
                <a:lnTo>
                  <a:pt x="361" y="2700"/>
                </a:lnTo>
                <a:lnTo>
                  <a:pt x="0" y="3527"/>
                </a:lnTo>
                <a:lnTo>
                  <a:pt x="2466" y="5401"/>
                </a:lnTo>
                <a:lnTo>
                  <a:pt x="1912" y="6416"/>
                </a:lnTo>
                <a:cubicBezTo>
                  <a:pt x="2658" y="6304"/>
                  <a:pt x="4006" y="6725"/>
                  <a:pt x="4751" y="6612"/>
                </a:cubicBezTo>
                <a:lnTo>
                  <a:pt x="6380" y="6578"/>
                </a:lnTo>
                <a:lnTo>
                  <a:pt x="5473" y="5791"/>
                </a:lnTo>
                <a:lnTo>
                  <a:pt x="6072" y="6005"/>
                </a:lnTo>
                <a:lnTo>
                  <a:pt x="6683" y="7153"/>
                </a:lnTo>
                <a:lnTo>
                  <a:pt x="7388" y="8015"/>
                </a:lnTo>
                <a:cubicBezTo>
                  <a:pt x="7359" y="8285"/>
                  <a:pt x="7584" y="9729"/>
                  <a:pt x="7556" y="10000"/>
                </a:cubicBezTo>
                <a:lnTo>
                  <a:pt x="9007" y="8884"/>
                </a:lnTo>
                <a:lnTo>
                  <a:pt x="8378" y="6935"/>
                </a:lnTo>
                <a:lnTo>
                  <a:pt x="7353" y="6381"/>
                </a:lnTo>
                <a:lnTo>
                  <a:pt x="7865" y="5938"/>
                </a:lnTo>
                <a:cubicBezTo>
                  <a:pt x="7836" y="5815"/>
                  <a:pt x="7808" y="5693"/>
                  <a:pt x="7779" y="5570"/>
                </a:cubicBezTo>
                <a:lnTo>
                  <a:pt x="6413" y="4795"/>
                </a:lnTo>
                <a:lnTo>
                  <a:pt x="7096" y="4205"/>
                </a:lnTo>
                <a:lnTo>
                  <a:pt x="7916" y="4196"/>
                </a:lnTo>
                <a:lnTo>
                  <a:pt x="9685" y="3821"/>
                </a:lnTo>
                <a:cubicBezTo>
                  <a:pt x="9793" y="3687"/>
                  <a:pt x="10219" y="3634"/>
                  <a:pt x="10327" y="3500"/>
                </a:cubicBezTo>
                <a:lnTo>
                  <a:pt x="11115" y="3002"/>
                </a:lnTo>
                <a:cubicBezTo>
                  <a:pt x="11093" y="2923"/>
                  <a:pt x="12886" y="2990"/>
                  <a:pt x="12864" y="2911"/>
                </a:cubicBezTo>
                <a:lnTo>
                  <a:pt x="12264" y="2052"/>
                </a:lnTo>
                <a:cubicBezTo>
                  <a:pt x="12238" y="1992"/>
                  <a:pt x="11078" y="1787"/>
                  <a:pt x="11052" y="1727"/>
                </a:cubicBezTo>
                <a:cubicBezTo>
                  <a:pt x="11067" y="1385"/>
                  <a:pt x="9494" y="1967"/>
                  <a:pt x="9509" y="1625"/>
                </a:cubicBezTo>
                <a:lnTo>
                  <a:pt x="7778" y="1711"/>
                </a:lnTo>
                <a:lnTo>
                  <a:pt x="7430" y="1763"/>
                </a:lnTo>
                <a:lnTo>
                  <a:pt x="7096" y="1550"/>
                </a:lnTo>
                <a:lnTo>
                  <a:pt x="7865" y="1254"/>
                </a:lnTo>
                <a:lnTo>
                  <a:pt x="7865" y="480"/>
                </a:lnTo>
                <a:lnTo>
                  <a:pt x="6669" y="0"/>
                </a:lnTo>
                <a:close/>
              </a:path>
            </a:pathLst>
          </a:custGeom>
          <a:solidFill>
            <a:schemeClr val="bg1">
              <a:lumMod val="85000"/>
            </a:schemeClr>
          </a:solidFill>
          <a:ln w="25400" cap="flat" cmpd="sng">
            <a:solidFill>
              <a:schemeClr val="bg1"/>
            </a:solidFill>
            <a:prstDash val="solid"/>
            <a:round/>
            <a:headEnd type="none" w="med" len="med"/>
            <a:tailEnd type="none" w="med" len="med"/>
          </a:ln>
          <a:effectLst/>
        </p:spPr>
        <p:txBody>
          <a:bodyPr/>
          <a:lstStyle/>
          <a:p>
            <a:endParaRPr lang="en-AU"/>
          </a:p>
        </p:txBody>
      </p:sp>
      <p:sp>
        <p:nvSpPr>
          <p:cNvPr id="102" name="Freeform 241"/>
          <p:cNvSpPr>
            <a:spLocks/>
          </p:cNvSpPr>
          <p:nvPr/>
        </p:nvSpPr>
        <p:spPr bwMode="auto">
          <a:xfrm>
            <a:off x="15077592" y="5619957"/>
            <a:ext cx="329935" cy="182641"/>
          </a:xfrm>
          <a:custGeom>
            <a:avLst/>
            <a:gdLst>
              <a:gd name="T0" fmla="*/ 0 w 348468"/>
              <a:gd name="T1" fmla="*/ 2314 h 191264"/>
              <a:gd name="T2" fmla="*/ 1695 w 348468"/>
              <a:gd name="T3" fmla="*/ 3248 h 191264"/>
              <a:gd name="T4" fmla="*/ 2694 w 348468"/>
              <a:gd name="T5" fmla="*/ 2759 h 191264"/>
              <a:gd name="T6" fmla="*/ 3607 w 348468"/>
              <a:gd name="T7" fmla="*/ 3204 h 191264"/>
              <a:gd name="T8" fmla="*/ 5389 w 348468"/>
              <a:gd name="T9" fmla="*/ 2848 h 191264"/>
              <a:gd name="T10" fmla="*/ 5780 w 348468"/>
              <a:gd name="T11" fmla="*/ 1780 h 191264"/>
              <a:gd name="T12" fmla="*/ 4215 w 348468"/>
              <a:gd name="T13" fmla="*/ 89 h 191264"/>
              <a:gd name="T14" fmla="*/ 2781 w 348468"/>
              <a:gd name="T15" fmla="*/ 356 h 191264"/>
              <a:gd name="T16" fmla="*/ 1912 w 348468"/>
              <a:gd name="T17" fmla="*/ 0 h 191264"/>
              <a:gd name="T18" fmla="*/ 478 w 348468"/>
              <a:gd name="T19" fmla="*/ 1246 h 191264"/>
              <a:gd name="T20" fmla="*/ 0 w 348468"/>
              <a:gd name="T21" fmla="*/ 2314 h 1912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48468" h="191264">
                <a:moveTo>
                  <a:pt x="0" y="136243"/>
                </a:moveTo>
                <a:lnTo>
                  <a:pt x="102182" y="191264"/>
                </a:lnTo>
                <a:lnTo>
                  <a:pt x="162443" y="162443"/>
                </a:lnTo>
                <a:lnTo>
                  <a:pt x="217465" y="188644"/>
                </a:lnTo>
                <a:lnTo>
                  <a:pt x="324887" y="167683"/>
                </a:lnTo>
                <a:lnTo>
                  <a:pt x="348468" y="104802"/>
                </a:lnTo>
                <a:lnTo>
                  <a:pt x="254145" y="5240"/>
                </a:lnTo>
                <a:lnTo>
                  <a:pt x="167684" y="20960"/>
                </a:lnTo>
                <a:lnTo>
                  <a:pt x="115282" y="0"/>
                </a:lnTo>
                <a:lnTo>
                  <a:pt x="28821" y="73361"/>
                </a:lnTo>
                <a:lnTo>
                  <a:pt x="0" y="136243"/>
                </a:lnTo>
                <a:close/>
              </a:path>
            </a:pathLst>
          </a:custGeom>
          <a:solidFill>
            <a:schemeClr val="bg1">
              <a:lumMod val="85000"/>
            </a:schemeClr>
          </a:solidFill>
          <a:ln w="25400">
            <a:solidFill>
              <a:schemeClr val="bg1"/>
            </a:solidFill>
            <a:round/>
            <a:headEnd/>
            <a:tailEnd/>
          </a:ln>
        </p:spPr>
        <p:txBody>
          <a:bodyPr/>
          <a:lstStyle/>
          <a:p>
            <a:endParaRPr lang="en-AU"/>
          </a:p>
        </p:txBody>
      </p:sp>
      <p:sp>
        <p:nvSpPr>
          <p:cNvPr id="103" name="Freeform 448"/>
          <p:cNvSpPr>
            <a:spLocks/>
          </p:cNvSpPr>
          <p:nvPr/>
        </p:nvSpPr>
        <p:spPr bwMode="auto">
          <a:xfrm>
            <a:off x="16338414" y="8006090"/>
            <a:ext cx="477225" cy="547929"/>
          </a:xfrm>
          <a:custGeom>
            <a:avLst/>
            <a:gdLst>
              <a:gd name="T0" fmla="*/ 0 w 675"/>
              <a:gd name="T1" fmla="*/ 2147483647 h 773"/>
              <a:gd name="T2" fmla="*/ 2147483647 w 675"/>
              <a:gd name="T3" fmla="*/ 2147483647 h 773"/>
              <a:gd name="T4" fmla="*/ 2147483647 w 675"/>
              <a:gd name="T5" fmla="*/ 2147483647 h 773"/>
              <a:gd name="T6" fmla="*/ 2147483647 w 675"/>
              <a:gd name="T7" fmla="*/ 2147483647 h 773"/>
              <a:gd name="T8" fmla="*/ 2147483647 w 675"/>
              <a:gd name="T9" fmla="*/ 2147483647 h 773"/>
              <a:gd name="T10" fmla="*/ 2147483647 w 675"/>
              <a:gd name="T11" fmla="*/ 2147483647 h 773"/>
              <a:gd name="T12" fmla="*/ 2147483647 w 675"/>
              <a:gd name="T13" fmla="*/ 2147483647 h 773"/>
              <a:gd name="T14" fmla="*/ 2147483647 w 675"/>
              <a:gd name="T15" fmla="*/ 2147483647 h 773"/>
              <a:gd name="T16" fmla="*/ 2147483647 w 675"/>
              <a:gd name="T17" fmla="*/ 2147483647 h 773"/>
              <a:gd name="T18" fmla="*/ 2147483647 w 675"/>
              <a:gd name="T19" fmla="*/ 2147483647 h 773"/>
              <a:gd name="T20" fmla="*/ 2147483647 w 675"/>
              <a:gd name="T21" fmla="*/ 2147483647 h 773"/>
              <a:gd name="T22" fmla="*/ 2147483647 w 675"/>
              <a:gd name="T23" fmla="*/ 2147483647 h 773"/>
              <a:gd name="T24" fmla="*/ 2147483647 w 675"/>
              <a:gd name="T25" fmla="*/ 2147483647 h 773"/>
              <a:gd name="T26" fmla="*/ 2147483647 w 675"/>
              <a:gd name="T27" fmla="*/ 0 h 773"/>
              <a:gd name="T28" fmla="*/ 0 w 675"/>
              <a:gd name="T29" fmla="*/ 2147483647 h 77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75" h="773">
                <a:moveTo>
                  <a:pt x="0" y="41"/>
                </a:moveTo>
                <a:lnTo>
                  <a:pt x="75" y="339"/>
                </a:lnTo>
                <a:lnTo>
                  <a:pt x="273" y="579"/>
                </a:lnTo>
                <a:lnTo>
                  <a:pt x="605" y="769"/>
                </a:lnTo>
                <a:lnTo>
                  <a:pt x="675" y="773"/>
                </a:lnTo>
                <a:lnTo>
                  <a:pt x="563" y="583"/>
                </a:lnTo>
                <a:lnTo>
                  <a:pt x="493" y="521"/>
                </a:lnTo>
                <a:lnTo>
                  <a:pt x="493" y="269"/>
                </a:lnTo>
                <a:lnTo>
                  <a:pt x="323" y="78"/>
                </a:lnTo>
                <a:lnTo>
                  <a:pt x="286" y="58"/>
                </a:lnTo>
                <a:lnTo>
                  <a:pt x="253" y="111"/>
                </a:lnTo>
                <a:lnTo>
                  <a:pt x="141" y="128"/>
                </a:lnTo>
                <a:lnTo>
                  <a:pt x="145" y="70"/>
                </a:lnTo>
                <a:lnTo>
                  <a:pt x="17" y="0"/>
                </a:lnTo>
                <a:lnTo>
                  <a:pt x="0" y="41"/>
                </a:lnTo>
                <a:close/>
              </a:path>
            </a:pathLst>
          </a:custGeom>
          <a:solidFill>
            <a:schemeClr val="bg1">
              <a:lumMod val="85000"/>
            </a:schemeClr>
          </a:solidFill>
          <a:ln w="25400" cap="flat" cmpd="sng">
            <a:solidFill>
              <a:schemeClr val="bg1"/>
            </a:solidFill>
            <a:prstDash val="solid"/>
            <a:round/>
            <a:headEnd type="none" w="med" len="med"/>
            <a:tailEnd type="none" w="med" len="med"/>
          </a:ln>
          <a:effectLst/>
        </p:spPr>
        <p:txBody>
          <a:bodyPr/>
          <a:lstStyle/>
          <a:p>
            <a:endParaRPr lang="en-AU"/>
          </a:p>
        </p:txBody>
      </p:sp>
      <p:sp>
        <p:nvSpPr>
          <p:cNvPr id="104" name="Freeform 330"/>
          <p:cNvSpPr>
            <a:spLocks/>
          </p:cNvSpPr>
          <p:nvPr/>
        </p:nvSpPr>
        <p:spPr bwMode="auto">
          <a:xfrm>
            <a:off x="16468031" y="6309283"/>
            <a:ext cx="742353" cy="1455249"/>
          </a:xfrm>
          <a:custGeom>
            <a:avLst/>
            <a:gdLst>
              <a:gd name="T0" fmla="*/ 2147483647 w 138"/>
              <a:gd name="T1" fmla="*/ 0 h 271"/>
              <a:gd name="T2" fmla="*/ 2147483647 w 138"/>
              <a:gd name="T3" fmla="*/ 0 h 271"/>
              <a:gd name="T4" fmla="*/ 0 w 138"/>
              <a:gd name="T5" fmla="*/ 2147483647 h 271"/>
              <a:gd name="T6" fmla="*/ 2147483647 w 138"/>
              <a:gd name="T7" fmla="*/ 2147483647 h 271"/>
              <a:gd name="T8" fmla="*/ 2147483647 w 138"/>
              <a:gd name="T9" fmla="*/ 2147483647 h 271"/>
              <a:gd name="T10" fmla="*/ 2147483647 w 138"/>
              <a:gd name="T11" fmla="*/ 2147483647 h 271"/>
              <a:gd name="T12" fmla="*/ 2147483647 w 138"/>
              <a:gd name="T13" fmla="*/ 2147483647 h 271"/>
              <a:gd name="T14" fmla="*/ 2147483647 w 138"/>
              <a:gd name="T15" fmla="*/ 2147483647 h 271"/>
              <a:gd name="T16" fmla="*/ 2147483647 w 138"/>
              <a:gd name="T17" fmla="*/ 2147483647 h 271"/>
              <a:gd name="T18" fmla="*/ 2147483647 w 138"/>
              <a:gd name="T19" fmla="*/ 2147483647 h 271"/>
              <a:gd name="T20" fmla="*/ 2147483647 w 138"/>
              <a:gd name="T21" fmla="*/ 2147483647 h 271"/>
              <a:gd name="T22" fmla="*/ 2147483647 w 138"/>
              <a:gd name="T23" fmla="*/ 2147483647 h 271"/>
              <a:gd name="T24" fmla="*/ 2147483647 w 138"/>
              <a:gd name="T25" fmla="*/ 2147483647 h 271"/>
              <a:gd name="T26" fmla="*/ 2147483647 w 138"/>
              <a:gd name="T27" fmla="*/ 2147483647 h 271"/>
              <a:gd name="T28" fmla="*/ 2147483647 w 138"/>
              <a:gd name="T29" fmla="*/ 2147483647 h 271"/>
              <a:gd name="T30" fmla="*/ 2147483647 w 138"/>
              <a:gd name="T31" fmla="*/ 2147483647 h 271"/>
              <a:gd name="T32" fmla="*/ 2147483647 w 138"/>
              <a:gd name="T33" fmla="*/ 2147483647 h 271"/>
              <a:gd name="T34" fmla="*/ 2147483647 w 138"/>
              <a:gd name="T35" fmla="*/ 2147483647 h 271"/>
              <a:gd name="T36" fmla="*/ 2147483647 w 138"/>
              <a:gd name="T37" fmla="*/ 2147483647 h 271"/>
              <a:gd name="T38" fmla="*/ 2147483647 w 138"/>
              <a:gd name="T39" fmla="*/ 2147483647 h 271"/>
              <a:gd name="T40" fmla="*/ 2147483647 w 138"/>
              <a:gd name="T41" fmla="*/ 2147483647 h 271"/>
              <a:gd name="T42" fmla="*/ 2147483647 w 138"/>
              <a:gd name="T43" fmla="*/ 2147483647 h 271"/>
              <a:gd name="T44" fmla="*/ 2147483647 w 138"/>
              <a:gd name="T45" fmla="*/ 2147483647 h 271"/>
              <a:gd name="T46" fmla="*/ 2147483647 w 138"/>
              <a:gd name="T47" fmla="*/ 2147483647 h 271"/>
              <a:gd name="T48" fmla="*/ 2147483647 w 138"/>
              <a:gd name="T49" fmla="*/ 2147483647 h 271"/>
              <a:gd name="T50" fmla="*/ 2147483647 w 138"/>
              <a:gd name="T51" fmla="*/ 2147483647 h 271"/>
              <a:gd name="T52" fmla="*/ 2147483647 w 138"/>
              <a:gd name="T53" fmla="*/ 2147483647 h 271"/>
              <a:gd name="T54" fmla="*/ 2147483647 w 138"/>
              <a:gd name="T55" fmla="*/ 2147483647 h 271"/>
              <a:gd name="T56" fmla="*/ 2147483647 w 138"/>
              <a:gd name="T57" fmla="*/ 0 h 27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38" h="271">
                <a:moveTo>
                  <a:pt x="66" y="0"/>
                </a:moveTo>
                <a:lnTo>
                  <a:pt x="6" y="0"/>
                </a:lnTo>
                <a:lnTo>
                  <a:pt x="0" y="24"/>
                </a:lnTo>
                <a:lnTo>
                  <a:pt x="6" y="24"/>
                </a:lnTo>
                <a:lnTo>
                  <a:pt x="18" y="42"/>
                </a:lnTo>
                <a:lnTo>
                  <a:pt x="36" y="48"/>
                </a:lnTo>
                <a:lnTo>
                  <a:pt x="42" y="60"/>
                </a:lnTo>
                <a:lnTo>
                  <a:pt x="36" y="72"/>
                </a:lnTo>
                <a:lnTo>
                  <a:pt x="54" y="96"/>
                </a:lnTo>
                <a:lnTo>
                  <a:pt x="78" y="126"/>
                </a:lnTo>
                <a:lnTo>
                  <a:pt x="96" y="144"/>
                </a:lnTo>
                <a:lnTo>
                  <a:pt x="96" y="175"/>
                </a:lnTo>
                <a:lnTo>
                  <a:pt x="96" y="211"/>
                </a:lnTo>
                <a:lnTo>
                  <a:pt x="78" y="223"/>
                </a:lnTo>
                <a:lnTo>
                  <a:pt x="60" y="229"/>
                </a:lnTo>
                <a:lnTo>
                  <a:pt x="54" y="241"/>
                </a:lnTo>
                <a:lnTo>
                  <a:pt x="42" y="247"/>
                </a:lnTo>
                <a:lnTo>
                  <a:pt x="48" y="253"/>
                </a:lnTo>
                <a:lnTo>
                  <a:pt x="66" y="271"/>
                </a:lnTo>
                <a:lnTo>
                  <a:pt x="108" y="241"/>
                </a:lnTo>
                <a:lnTo>
                  <a:pt x="138" y="211"/>
                </a:lnTo>
                <a:lnTo>
                  <a:pt x="114" y="132"/>
                </a:lnTo>
                <a:lnTo>
                  <a:pt x="102" y="114"/>
                </a:lnTo>
                <a:lnTo>
                  <a:pt x="78" y="84"/>
                </a:lnTo>
                <a:lnTo>
                  <a:pt x="66" y="60"/>
                </a:lnTo>
                <a:lnTo>
                  <a:pt x="78" y="48"/>
                </a:lnTo>
                <a:lnTo>
                  <a:pt x="96" y="36"/>
                </a:lnTo>
                <a:lnTo>
                  <a:pt x="90" y="18"/>
                </a:lnTo>
                <a:lnTo>
                  <a:pt x="66" y="0"/>
                </a:lnTo>
                <a:close/>
              </a:path>
            </a:pathLst>
          </a:custGeom>
          <a:solidFill>
            <a:schemeClr val="bg1">
              <a:lumMod val="85000"/>
            </a:schemeClr>
          </a:solidFill>
          <a:ln w="25400">
            <a:solidFill>
              <a:schemeClr val="bg1"/>
            </a:solidFill>
            <a:round/>
            <a:headEnd/>
            <a:tailEnd/>
          </a:ln>
        </p:spPr>
        <p:txBody>
          <a:bodyPr/>
          <a:lstStyle/>
          <a:p>
            <a:endParaRPr lang="en-AU"/>
          </a:p>
        </p:txBody>
      </p:sp>
      <p:sp>
        <p:nvSpPr>
          <p:cNvPr id="105" name="Freeform 446"/>
          <p:cNvSpPr>
            <a:spLocks/>
          </p:cNvSpPr>
          <p:nvPr/>
        </p:nvSpPr>
        <p:spPr bwMode="auto">
          <a:xfrm>
            <a:off x="15990802" y="6550844"/>
            <a:ext cx="824837" cy="1484706"/>
          </a:xfrm>
          <a:custGeom>
            <a:avLst/>
            <a:gdLst>
              <a:gd name="T0" fmla="*/ 2147483647 w 107"/>
              <a:gd name="T1" fmla="*/ 2147483647 h 190"/>
              <a:gd name="T2" fmla="*/ 0 w 107"/>
              <a:gd name="T3" fmla="*/ 2147483647 h 190"/>
              <a:gd name="T4" fmla="*/ 2147483647 w 107"/>
              <a:gd name="T5" fmla="*/ 2147483647 h 190"/>
              <a:gd name="T6" fmla="*/ 2147483647 w 107"/>
              <a:gd name="T7" fmla="*/ 2147483647 h 190"/>
              <a:gd name="T8" fmla="*/ 2147483647 w 107"/>
              <a:gd name="T9" fmla="*/ 2147483647 h 190"/>
              <a:gd name="T10" fmla="*/ 2147483647 w 107"/>
              <a:gd name="T11" fmla="*/ 2147483647 h 190"/>
              <a:gd name="T12" fmla="*/ 2147483647 w 107"/>
              <a:gd name="T13" fmla="*/ 2147483647 h 190"/>
              <a:gd name="T14" fmla="*/ 2147483647 w 107"/>
              <a:gd name="T15" fmla="*/ 2147483647 h 190"/>
              <a:gd name="T16" fmla="*/ 2147483647 w 107"/>
              <a:gd name="T17" fmla="*/ 2147483647 h 190"/>
              <a:gd name="T18" fmla="*/ 2147483647 w 107"/>
              <a:gd name="T19" fmla="*/ 2147483647 h 190"/>
              <a:gd name="T20" fmla="*/ 2147483647 w 107"/>
              <a:gd name="T21" fmla="*/ 2147483647 h 190"/>
              <a:gd name="T22" fmla="*/ 2147483647 w 107"/>
              <a:gd name="T23" fmla="*/ 2147483647 h 190"/>
              <a:gd name="T24" fmla="*/ 2147483647 w 107"/>
              <a:gd name="T25" fmla="*/ 2147483647 h 190"/>
              <a:gd name="T26" fmla="*/ 2147483647 w 107"/>
              <a:gd name="T27" fmla="*/ 2147483647 h 190"/>
              <a:gd name="T28" fmla="*/ 2147483647 w 107"/>
              <a:gd name="T29" fmla="*/ 2147483647 h 190"/>
              <a:gd name="T30" fmla="*/ 2147483647 w 107"/>
              <a:gd name="T31" fmla="*/ 2147483647 h 190"/>
              <a:gd name="T32" fmla="*/ 2147483647 w 107"/>
              <a:gd name="T33" fmla="*/ 2147483647 h 190"/>
              <a:gd name="T34" fmla="*/ 2147483647 w 107"/>
              <a:gd name="T35" fmla="*/ 2147483647 h 190"/>
              <a:gd name="T36" fmla="*/ 2147483647 w 107"/>
              <a:gd name="T37" fmla="*/ 2147483647 h 190"/>
              <a:gd name="T38" fmla="*/ 2147483647 w 107"/>
              <a:gd name="T39" fmla="*/ 2147483647 h 190"/>
              <a:gd name="T40" fmla="*/ 2147483647 w 107"/>
              <a:gd name="T41" fmla="*/ 2147483647 h 190"/>
              <a:gd name="T42" fmla="*/ 2147483647 w 107"/>
              <a:gd name="T43" fmla="*/ 2147483647 h 190"/>
              <a:gd name="T44" fmla="*/ 2147483647 w 107"/>
              <a:gd name="T45" fmla="*/ 2147483647 h 190"/>
              <a:gd name="T46" fmla="*/ 2147483647 w 107"/>
              <a:gd name="T47" fmla="*/ 2147483647 h 190"/>
              <a:gd name="T48" fmla="*/ 2147483647 w 107"/>
              <a:gd name="T49" fmla="*/ 2147483647 h 190"/>
              <a:gd name="T50" fmla="*/ 2147483647 w 107"/>
              <a:gd name="T51" fmla="*/ 2147483647 h 190"/>
              <a:gd name="T52" fmla="*/ 2147483647 w 107"/>
              <a:gd name="T53" fmla="*/ 2147483647 h 190"/>
              <a:gd name="T54" fmla="*/ 2147483647 w 107"/>
              <a:gd name="T55" fmla="*/ 2147483647 h 190"/>
              <a:gd name="T56" fmla="*/ 2147483647 w 107"/>
              <a:gd name="T57" fmla="*/ 2147483647 h 190"/>
              <a:gd name="T58" fmla="*/ 2147483647 w 107"/>
              <a:gd name="T59" fmla="*/ 0 h 190"/>
              <a:gd name="T60" fmla="*/ 2147483647 w 107"/>
              <a:gd name="T61" fmla="*/ 2147483647 h 19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7" h="190">
                <a:moveTo>
                  <a:pt x="7" y="9"/>
                </a:moveTo>
                <a:lnTo>
                  <a:pt x="0" y="23"/>
                </a:lnTo>
                <a:lnTo>
                  <a:pt x="15" y="47"/>
                </a:lnTo>
                <a:lnTo>
                  <a:pt x="15" y="60"/>
                </a:lnTo>
                <a:lnTo>
                  <a:pt x="22" y="78"/>
                </a:lnTo>
                <a:lnTo>
                  <a:pt x="19" y="93"/>
                </a:lnTo>
                <a:lnTo>
                  <a:pt x="23" y="110"/>
                </a:lnTo>
                <a:lnTo>
                  <a:pt x="26" y="118"/>
                </a:lnTo>
                <a:lnTo>
                  <a:pt x="19" y="126"/>
                </a:lnTo>
                <a:lnTo>
                  <a:pt x="13" y="159"/>
                </a:lnTo>
                <a:lnTo>
                  <a:pt x="33" y="182"/>
                </a:lnTo>
                <a:lnTo>
                  <a:pt x="34" y="178"/>
                </a:lnTo>
                <a:lnTo>
                  <a:pt x="46" y="185"/>
                </a:lnTo>
                <a:lnTo>
                  <a:pt x="46" y="190"/>
                </a:lnTo>
                <a:lnTo>
                  <a:pt x="56" y="188"/>
                </a:lnTo>
                <a:lnTo>
                  <a:pt x="59" y="184"/>
                </a:lnTo>
                <a:lnTo>
                  <a:pt x="43" y="174"/>
                </a:lnTo>
                <a:lnTo>
                  <a:pt x="27" y="149"/>
                </a:lnTo>
                <a:lnTo>
                  <a:pt x="19" y="138"/>
                </a:lnTo>
                <a:lnTo>
                  <a:pt x="32" y="113"/>
                </a:lnTo>
                <a:lnTo>
                  <a:pt x="57" y="108"/>
                </a:lnTo>
                <a:lnTo>
                  <a:pt x="70" y="119"/>
                </a:lnTo>
                <a:lnTo>
                  <a:pt x="63" y="97"/>
                </a:lnTo>
                <a:lnTo>
                  <a:pt x="72" y="87"/>
                </a:lnTo>
                <a:lnTo>
                  <a:pt x="101" y="87"/>
                </a:lnTo>
                <a:lnTo>
                  <a:pt x="107" y="73"/>
                </a:lnTo>
                <a:lnTo>
                  <a:pt x="95" y="50"/>
                </a:lnTo>
                <a:lnTo>
                  <a:pt x="85" y="37"/>
                </a:lnTo>
                <a:lnTo>
                  <a:pt x="48" y="27"/>
                </a:lnTo>
                <a:lnTo>
                  <a:pt x="36" y="0"/>
                </a:lnTo>
                <a:lnTo>
                  <a:pt x="7" y="9"/>
                </a:lnTo>
                <a:close/>
              </a:path>
            </a:pathLst>
          </a:custGeom>
          <a:solidFill>
            <a:schemeClr val="bg1">
              <a:lumMod val="85000"/>
            </a:schemeClr>
          </a:solidFill>
          <a:ln w="25400" cap="flat" cmpd="sng">
            <a:solidFill>
              <a:schemeClr val="bg1"/>
            </a:solidFill>
            <a:prstDash val="solid"/>
            <a:round/>
            <a:headEnd type="none" w="med" len="med"/>
            <a:tailEnd type="none" w="med" len="med"/>
          </a:ln>
          <a:effectLst/>
        </p:spPr>
        <p:txBody>
          <a:bodyPr/>
          <a:lstStyle/>
          <a:p>
            <a:endParaRPr lang="en-AU"/>
          </a:p>
        </p:txBody>
      </p:sp>
      <p:sp>
        <p:nvSpPr>
          <p:cNvPr id="106" name="Freeform 329"/>
          <p:cNvSpPr>
            <a:spLocks/>
          </p:cNvSpPr>
          <p:nvPr/>
        </p:nvSpPr>
        <p:spPr bwMode="auto">
          <a:xfrm>
            <a:off x="16238253" y="6403550"/>
            <a:ext cx="783597" cy="854297"/>
          </a:xfrm>
          <a:custGeom>
            <a:avLst/>
            <a:gdLst>
              <a:gd name="T0" fmla="*/ 1557099446 w 10000"/>
              <a:gd name="T1" fmla="*/ 2147483647 h 10000"/>
              <a:gd name="T2" fmla="*/ 1795553424 w 10000"/>
              <a:gd name="T3" fmla="*/ 2147483647 h 10000"/>
              <a:gd name="T4" fmla="*/ 1795553424 w 10000"/>
              <a:gd name="T5" fmla="*/ 2019481425 h 10000"/>
              <a:gd name="T6" fmla="*/ 1561415592 w 10000"/>
              <a:gd name="T7" fmla="*/ 1716105542 h 10000"/>
              <a:gd name="T8" fmla="*/ 1249166454 w 10000"/>
              <a:gd name="T9" fmla="*/ 1211740132 h 10000"/>
              <a:gd name="T10" fmla="*/ 1014850316 w 10000"/>
              <a:gd name="T11" fmla="*/ 806974560 h 10000"/>
              <a:gd name="T12" fmla="*/ 1092952268 w 10000"/>
              <a:gd name="T13" fmla="*/ 605742369 h 10000"/>
              <a:gd name="T14" fmla="*/ 1014850316 w 10000"/>
              <a:gd name="T15" fmla="*/ 403998332 h 10000"/>
              <a:gd name="T16" fmla="*/ 780703130 w 10000"/>
              <a:gd name="T17" fmla="*/ 302621350 h 10000"/>
              <a:gd name="T18" fmla="*/ 624489387 w 10000"/>
              <a:gd name="T19" fmla="*/ 0 h 10000"/>
              <a:gd name="T20" fmla="*/ 546386970 w 10000"/>
              <a:gd name="T21" fmla="*/ 0 h 10000"/>
              <a:gd name="T22" fmla="*/ 156213743 w 10000"/>
              <a:gd name="T23" fmla="*/ 100622449 h 10000"/>
              <a:gd name="T24" fmla="*/ 0 w 10000"/>
              <a:gd name="T25" fmla="*/ 403998332 h 10000"/>
              <a:gd name="T26" fmla="*/ 78102417 w 10000"/>
              <a:gd name="T27" fmla="*/ 605742369 h 10000"/>
              <a:gd name="T28" fmla="*/ 156213743 w 10000"/>
              <a:gd name="T29" fmla="*/ 1211740132 h 10000"/>
              <a:gd name="T30" fmla="*/ 702600713 w 10000"/>
              <a:gd name="T31" fmla="*/ 1211740132 h 10000"/>
              <a:gd name="T32" fmla="*/ 936738546 w 10000"/>
              <a:gd name="T33" fmla="*/ 1312362604 h 10000"/>
              <a:gd name="T34" fmla="*/ 1327090100 w 10000"/>
              <a:gd name="T35" fmla="*/ 2120103874 h 10000"/>
              <a:gd name="T36" fmla="*/ 1249166454 w 10000"/>
              <a:gd name="T37" fmla="*/ 2147483647 h 10000"/>
              <a:gd name="T38" fmla="*/ 1557099446 w 10000"/>
              <a:gd name="T39" fmla="*/ 2147483647 h 1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000" h="10000">
                <a:moveTo>
                  <a:pt x="8672" y="9830"/>
                </a:moveTo>
                <a:lnTo>
                  <a:pt x="10000" y="10000"/>
                </a:lnTo>
                <a:lnTo>
                  <a:pt x="10000" y="7948"/>
                </a:lnTo>
                <a:lnTo>
                  <a:pt x="8696" y="6754"/>
                </a:lnTo>
                <a:lnTo>
                  <a:pt x="6957" y="4769"/>
                </a:lnTo>
                <a:lnTo>
                  <a:pt x="5652" y="3176"/>
                </a:lnTo>
                <a:lnTo>
                  <a:pt x="6087" y="2384"/>
                </a:lnTo>
                <a:lnTo>
                  <a:pt x="5652" y="1590"/>
                </a:lnTo>
                <a:lnTo>
                  <a:pt x="4348" y="1191"/>
                </a:lnTo>
                <a:lnTo>
                  <a:pt x="3478" y="0"/>
                </a:lnTo>
                <a:lnTo>
                  <a:pt x="3043" y="0"/>
                </a:lnTo>
                <a:lnTo>
                  <a:pt x="870" y="396"/>
                </a:lnTo>
                <a:lnTo>
                  <a:pt x="0" y="1590"/>
                </a:lnTo>
                <a:lnTo>
                  <a:pt x="435" y="2384"/>
                </a:lnTo>
                <a:lnTo>
                  <a:pt x="870" y="4769"/>
                </a:lnTo>
                <a:lnTo>
                  <a:pt x="3913" y="4769"/>
                </a:lnTo>
                <a:lnTo>
                  <a:pt x="5217" y="5165"/>
                </a:lnTo>
                <a:lnTo>
                  <a:pt x="7391" y="8344"/>
                </a:lnTo>
                <a:lnTo>
                  <a:pt x="6957" y="9602"/>
                </a:lnTo>
                <a:lnTo>
                  <a:pt x="8672" y="9830"/>
                </a:lnTo>
                <a:close/>
              </a:path>
            </a:pathLst>
          </a:custGeom>
          <a:solidFill>
            <a:schemeClr val="bg1">
              <a:lumMod val="85000"/>
            </a:schemeClr>
          </a:solidFill>
          <a:ln w="25400">
            <a:solidFill>
              <a:schemeClr val="bg1"/>
            </a:solidFill>
            <a:round/>
            <a:headEnd/>
            <a:tailEnd/>
          </a:ln>
        </p:spPr>
        <p:txBody>
          <a:bodyPr/>
          <a:lstStyle/>
          <a:p>
            <a:endParaRPr lang="en-AU"/>
          </a:p>
        </p:txBody>
      </p:sp>
      <p:sp>
        <p:nvSpPr>
          <p:cNvPr id="107" name="Freeform 329"/>
          <p:cNvSpPr>
            <a:spLocks/>
          </p:cNvSpPr>
          <p:nvPr/>
        </p:nvSpPr>
        <p:spPr bwMode="auto">
          <a:xfrm>
            <a:off x="16473921" y="7198930"/>
            <a:ext cx="547929" cy="435985"/>
          </a:xfrm>
          <a:custGeom>
            <a:avLst/>
            <a:gdLst>
              <a:gd name="T0" fmla="*/ 348872861 w 10000"/>
              <a:gd name="T1" fmla="*/ 27209600 h 6448"/>
              <a:gd name="T2" fmla="*/ 315095383 w 10000"/>
              <a:gd name="T3" fmla="*/ 15074732 h 6448"/>
              <a:gd name="T4" fmla="*/ 240533365 w 10000"/>
              <a:gd name="T5" fmla="*/ 0 h 6448"/>
              <a:gd name="T6" fmla="*/ 80162754 w 10000"/>
              <a:gd name="T7" fmla="*/ 50172884 h 6448"/>
              <a:gd name="T8" fmla="*/ 0 w 10000"/>
              <a:gd name="T9" fmla="*/ 150615594 h 6448"/>
              <a:gd name="T10" fmla="*/ 0 w 10000"/>
              <a:gd name="T11" fmla="*/ 351307147 h 6448"/>
              <a:gd name="T12" fmla="*/ 133606765 w 10000"/>
              <a:gd name="T13" fmla="*/ 601966131 h 6448"/>
              <a:gd name="T14" fmla="*/ 187047513 w 10000"/>
              <a:gd name="T15" fmla="*/ 652241915 h 6448"/>
              <a:gd name="T16" fmla="*/ 240533365 w 10000"/>
              <a:gd name="T17" fmla="*/ 601966131 h 6448"/>
              <a:gd name="T18" fmla="*/ 267168619 w 10000"/>
              <a:gd name="T19" fmla="*/ 501626339 h 6448"/>
              <a:gd name="T20" fmla="*/ 347418124 w 10000"/>
              <a:gd name="T21" fmla="*/ 451756161 h 6448"/>
              <a:gd name="T22" fmla="*/ 427539023 w 10000"/>
              <a:gd name="T23" fmla="*/ 351307147 h 6448"/>
              <a:gd name="T24" fmla="*/ 427539023 w 10000"/>
              <a:gd name="T25" fmla="*/ 50172884 h 6448"/>
              <a:gd name="T26" fmla="*/ 348872861 w 10000"/>
              <a:gd name="T27" fmla="*/ 27209600 h 64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000" h="6448">
                <a:moveTo>
                  <a:pt x="8160" y="269"/>
                </a:moveTo>
                <a:cubicBezTo>
                  <a:pt x="7722" y="211"/>
                  <a:pt x="7792" y="194"/>
                  <a:pt x="7370" y="149"/>
                </a:cubicBezTo>
                <a:lnTo>
                  <a:pt x="5626" y="0"/>
                </a:lnTo>
                <a:lnTo>
                  <a:pt x="1875" y="496"/>
                </a:lnTo>
                <a:lnTo>
                  <a:pt x="0" y="1489"/>
                </a:lnTo>
                <a:lnTo>
                  <a:pt x="0" y="3473"/>
                </a:lnTo>
                <a:lnTo>
                  <a:pt x="3125" y="5951"/>
                </a:lnTo>
                <a:lnTo>
                  <a:pt x="4375" y="6448"/>
                </a:lnTo>
                <a:lnTo>
                  <a:pt x="5626" y="5951"/>
                </a:lnTo>
                <a:lnTo>
                  <a:pt x="6249" y="4959"/>
                </a:lnTo>
                <a:lnTo>
                  <a:pt x="8126" y="4466"/>
                </a:lnTo>
                <a:lnTo>
                  <a:pt x="10000" y="3473"/>
                </a:lnTo>
                <a:lnTo>
                  <a:pt x="10000" y="496"/>
                </a:lnTo>
                <a:lnTo>
                  <a:pt x="8160" y="269"/>
                </a:lnTo>
                <a:close/>
              </a:path>
            </a:pathLst>
          </a:custGeom>
          <a:solidFill>
            <a:schemeClr val="bg1">
              <a:lumMod val="85000"/>
            </a:schemeClr>
          </a:solidFill>
          <a:ln w="25400">
            <a:solidFill>
              <a:schemeClr val="bg1"/>
            </a:solidFill>
            <a:round/>
            <a:headEnd/>
            <a:tailEnd/>
          </a:ln>
        </p:spPr>
        <p:txBody>
          <a:bodyPr/>
          <a:lstStyle/>
          <a:p>
            <a:endParaRPr lang="en-AU"/>
          </a:p>
        </p:txBody>
      </p:sp>
      <p:sp>
        <p:nvSpPr>
          <p:cNvPr id="96330" name="AutoShape 74"/>
          <p:cNvSpPr>
            <a:spLocks/>
          </p:cNvSpPr>
          <p:nvPr/>
        </p:nvSpPr>
        <p:spPr bwMode="auto">
          <a:xfrm>
            <a:off x="19413876" y="5360723"/>
            <a:ext cx="2324100" cy="1308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11500" b="1" dirty="0" smtClean="0">
                <a:solidFill>
                  <a:srgbClr val="333333"/>
                </a:solidFill>
                <a:latin typeface="Aleo" panose="020F0502020204030203" pitchFamily="34" charset="0"/>
                <a:ea typeface="Aleo Regular" charset="0"/>
                <a:cs typeface="Aleo Regular" charset="0"/>
                <a:sym typeface="Aleo Regular" charset="0"/>
              </a:rPr>
              <a:t>4</a:t>
            </a:r>
            <a:r>
              <a:rPr lang="en-US" sz="7900" b="1" dirty="0" smtClean="0">
                <a:solidFill>
                  <a:srgbClr val="333333"/>
                </a:solidFill>
                <a:latin typeface="Aleo" panose="020F0502020204030203" pitchFamily="34" charset="0"/>
                <a:ea typeface="Aleo Regular" charset="0"/>
                <a:cs typeface="Aleo Regular" charset="0"/>
                <a:sym typeface="Aleo Regular" charset="0"/>
              </a:rPr>
              <a:t>%</a:t>
            </a:r>
            <a:endParaRPr lang="en-US" dirty="0"/>
          </a:p>
        </p:txBody>
      </p:sp>
      <p:sp>
        <p:nvSpPr>
          <p:cNvPr id="96331" name="AutoShape 75"/>
          <p:cNvSpPr>
            <a:spLocks/>
          </p:cNvSpPr>
          <p:nvPr/>
        </p:nvSpPr>
        <p:spPr bwMode="auto">
          <a:xfrm>
            <a:off x="19337676" y="6351323"/>
            <a:ext cx="2463800" cy="889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5200" dirty="0" smtClean="0">
                <a:solidFill>
                  <a:srgbClr val="333333"/>
                </a:solidFill>
                <a:latin typeface="Aleo" panose="020F0502020204030203" pitchFamily="34" charset="0"/>
                <a:ea typeface="Aleo Regular" charset="0"/>
                <a:cs typeface="Aleo Regular" charset="0"/>
                <a:sym typeface="Aleo Regular" charset="0"/>
              </a:rPr>
              <a:t>growth</a:t>
            </a:r>
          </a:p>
        </p:txBody>
      </p:sp>
      <p:sp>
        <p:nvSpPr>
          <p:cNvPr id="109" name="AutoShape 74"/>
          <p:cNvSpPr>
            <a:spLocks/>
          </p:cNvSpPr>
          <p:nvPr/>
        </p:nvSpPr>
        <p:spPr bwMode="auto">
          <a:xfrm>
            <a:off x="11903968" y="8514184"/>
            <a:ext cx="4174240" cy="1308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200" b="1" dirty="0" smtClean="0">
                <a:solidFill>
                  <a:srgbClr val="333333"/>
                </a:solidFill>
                <a:latin typeface="Aleo" panose="020F0502020204030203" pitchFamily="34" charset="0"/>
                <a:ea typeface="Aleo Regular" charset="0"/>
                <a:cs typeface="Aleo Regular" charset="0"/>
                <a:sym typeface="Aleo Regular" charset="0"/>
              </a:rPr>
              <a:t>USD </a:t>
            </a:r>
            <a:r>
              <a:rPr lang="en-US" sz="7900" b="1" dirty="0" smtClean="0">
                <a:solidFill>
                  <a:srgbClr val="333333"/>
                </a:solidFill>
                <a:latin typeface="Aleo" panose="020F0502020204030203" pitchFamily="34" charset="0"/>
                <a:ea typeface="Aleo Regular" charset="0"/>
                <a:cs typeface="Aleo Regular" charset="0"/>
                <a:sym typeface="Aleo Regular" charset="0"/>
              </a:rPr>
              <a:t>$11.3</a:t>
            </a:r>
            <a:endParaRPr lang="en-US" dirty="0"/>
          </a:p>
        </p:txBody>
      </p:sp>
      <p:sp>
        <p:nvSpPr>
          <p:cNvPr id="110" name="AutoShape 75"/>
          <p:cNvSpPr>
            <a:spLocks/>
          </p:cNvSpPr>
          <p:nvPr/>
        </p:nvSpPr>
        <p:spPr bwMode="auto">
          <a:xfrm>
            <a:off x="13389648" y="9545538"/>
            <a:ext cx="2463800" cy="889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5200" dirty="0">
                <a:solidFill>
                  <a:srgbClr val="333333"/>
                </a:solidFill>
                <a:latin typeface="Aleo" panose="020F0502020204030203" pitchFamily="34" charset="0"/>
                <a:ea typeface="Aleo Regular" charset="0"/>
                <a:cs typeface="Aleo Regular" charset="0"/>
                <a:sym typeface="Aleo Regular" charset="0"/>
              </a:rPr>
              <a:t>b</a:t>
            </a:r>
            <a:r>
              <a:rPr lang="en-US" sz="5200" dirty="0" smtClean="0">
                <a:solidFill>
                  <a:srgbClr val="333333"/>
                </a:solidFill>
                <a:latin typeface="Aleo" panose="020F0502020204030203" pitchFamily="34" charset="0"/>
                <a:ea typeface="Aleo Regular" charset="0"/>
                <a:cs typeface="Aleo Regular" charset="0"/>
                <a:sym typeface="Aleo Regular" charset="0"/>
              </a:rPr>
              <a:t>illion</a:t>
            </a:r>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AutoShape 1"/>
          <p:cNvSpPr>
            <a:spLocks/>
          </p:cNvSpPr>
          <p:nvPr/>
        </p:nvSpPr>
        <p:spPr bwMode="auto">
          <a:xfrm>
            <a:off x="0" y="3835400"/>
            <a:ext cx="24371300" cy="447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rgbClr val="E6E6E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0898" name="AutoShape 2"/>
          <p:cNvSpPr>
            <a:spLocks/>
          </p:cNvSpPr>
          <p:nvPr/>
        </p:nvSpPr>
        <p:spPr bwMode="auto">
          <a:xfrm>
            <a:off x="19251613" y="4113213"/>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3A475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0899" name="AutoShape 3"/>
          <p:cNvSpPr>
            <a:spLocks/>
          </p:cNvSpPr>
          <p:nvPr/>
        </p:nvSpPr>
        <p:spPr bwMode="auto">
          <a:xfrm>
            <a:off x="20748625" y="5130800"/>
            <a:ext cx="2287588" cy="2701925"/>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600"/>
                </a:lnTo>
                <a:cubicBezTo>
                  <a:pt x="8317" y="21600"/>
                  <a:pt x="21599" y="18552"/>
                  <a:pt x="20439" y="5212"/>
                </a:cubicBezTo>
                <a:lnTo>
                  <a:pt x="12207" y="0"/>
                </a:lnTo>
                <a:lnTo>
                  <a:pt x="0" y="17019"/>
                </a:lnTo>
                <a:close/>
              </a:path>
            </a:pathLst>
          </a:custGeom>
          <a:solidFill>
            <a:srgbClr val="31415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0900" name="AutoShape 4"/>
          <p:cNvSpPr>
            <a:spLocks/>
          </p:cNvSpPr>
          <p:nvPr/>
        </p:nvSpPr>
        <p:spPr bwMode="auto">
          <a:xfrm>
            <a:off x="19827875" y="4689475"/>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44596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0901" name="AutoShape 5"/>
          <p:cNvSpPr>
            <a:spLocks/>
          </p:cNvSpPr>
          <p:nvPr/>
        </p:nvSpPr>
        <p:spPr bwMode="auto">
          <a:xfrm>
            <a:off x="13282613" y="4113213"/>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E89C3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0902" name="AutoShape 6"/>
          <p:cNvSpPr>
            <a:spLocks/>
          </p:cNvSpPr>
          <p:nvPr/>
        </p:nvSpPr>
        <p:spPr bwMode="auto">
          <a:xfrm>
            <a:off x="14779625" y="5130800"/>
            <a:ext cx="2287588" cy="2701925"/>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600"/>
                </a:lnTo>
                <a:cubicBezTo>
                  <a:pt x="8317" y="21600"/>
                  <a:pt x="21600" y="18552"/>
                  <a:pt x="20439" y="5212"/>
                </a:cubicBezTo>
                <a:lnTo>
                  <a:pt x="12207" y="0"/>
                </a:lnTo>
                <a:lnTo>
                  <a:pt x="0" y="17019"/>
                </a:lnTo>
                <a:close/>
              </a:path>
            </a:pathLst>
          </a:custGeom>
          <a:solidFill>
            <a:srgbClr val="E0872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0903" name="AutoShape 7"/>
          <p:cNvSpPr>
            <a:spLocks/>
          </p:cNvSpPr>
          <p:nvPr/>
        </p:nvSpPr>
        <p:spPr bwMode="auto">
          <a:xfrm>
            <a:off x="13858875" y="4689475"/>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EAAD5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endParaRPr>
          </a:p>
        </p:txBody>
      </p:sp>
      <p:sp>
        <p:nvSpPr>
          <p:cNvPr id="80904" name="AutoShape 8"/>
          <p:cNvSpPr>
            <a:spLocks/>
          </p:cNvSpPr>
          <p:nvPr/>
        </p:nvSpPr>
        <p:spPr bwMode="auto">
          <a:xfrm>
            <a:off x="7313613" y="4113213"/>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7B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0905" name="AutoShape 9"/>
          <p:cNvSpPr>
            <a:spLocks/>
          </p:cNvSpPr>
          <p:nvPr/>
        </p:nvSpPr>
        <p:spPr bwMode="auto">
          <a:xfrm>
            <a:off x="8810625" y="5130800"/>
            <a:ext cx="2287588" cy="2701925"/>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600"/>
                </a:lnTo>
                <a:cubicBezTo>
                  <a:pt x="8317" y="21600"/>
                  <a:pt x="21600" y="18552"/>
                  <a:pt x="20439" y="5212"/>
                </a:cubicBezTo>
                <a:lnTo>
                  <a:pt x="12207" y="0"/>
                </a:lnTo>
                <a:lnTo>
                  <a:pt x="0" y="17019"/>
                </a:lnTo>
                <a:close/>
              </a:path>
            </a:pathLst>
          </a:custGeom>
          <a:solidFill>
            <a:srgbClr val="68345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0906" name="AutoShape 10"/>
          <p:cNvSpPr>
            <a:spLocks/>
          </p:cNvSpPr>
          <p:nvPr/>
        </p:nvSpPr>
        <p:spPr bwMode="auto">
          <a:xfrm>
            <a:off x="7889875" y="4689475"/>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8C447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0907" name="AutoShape 11"/>
          <p:cNvSpPr>
            <a:spLocks/>
          </p:cNvSpPr>
          <p:nvPr/>
        </p:nvSpPr>
        <p:spPr bwMode="auto">
          <a:xfrm>
            <a:off x="1344613" y="4113213"/>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66C8BD"/>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66C8BD"/>
              </a:solidFill>
              <a:effectLst>
                <a:outerShdw blurRad="38100" dist="38100" dir="2700000" algn="tl">
                  <a:srgbClr val="000000"/>
                </a:outerShdw>
              </a:effectLst>
            </a:endParaRPr>
          </a:p>
        </p:txBody>
      </p:sp>
      <p:sp>
        <p:nvSpPr>
          <p:cNvPr id="80908" name="AutoShape 12"/>
          <p:cNvSpPr>
            <a:spLocks/>
          </p:cNvSpPr>
          <p:nvPr/>
        </p:nvSpPr>
        <p:spPr bwMode="auto">
          <a:xfrm>
            <a:off x="2841625" y="5130800"/>
            <a:ext cx="2287588" cy="2701925"/>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600"/>
                </a:lnTo>
                <a:cubicBezTo>
                  <a:pt x="8317" y="21600"/>
                  <a:pt x="21600" y="18552"/>
                  <a:pt x="20439" y="5212"/>
                </a:cubicBezTo>
                <a:lnTo>
                  <a:pt x="12207" y="0"/>
                </a:lnTo>
                <a:lnTo>
                  <a:pt x="0" y="17019"/>
                </a:lnTo>
                <a:close/>
              </a:path>
            </a:pathLst>
          </a:custGeom>
          <a:solidFill>
            <a:srgbClr val="48A29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0909" name="AutoShape 13"/>
          <p:cNvSpPr>
            <a:spLocks/>
          </p:cNvSpPr>
          <p:nvPr/>
        </p:nvSpPr>
        <p:spPr bwMode="auto">
          <a:xfrm>
            <a:off x="1920875" y="4689475"/>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72D3C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0913" name="AutoShape 17"/>
          <p:cNvSpPr>
            <a:spLocks/>
          </p:cNvSpPr>
          <p:nvPr/>
        </p:nvSpPr>
        <p:spPr bwMode="auto">
          <a:xfrm>
            <a:off x="19912013" y="5715000"/>
            <a:ext cx="2489200" cy="635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500" b="1" dirty="0" smtClean="0">
                <a:solidFill>
                  <a:srgbClr val="FFFFFF"/>
                </a:solidFill>
                <a:latin typeface="Aleo" panose="020F0502020204030203" pitchFamily="34" charset="0"/>
                <a:ea typeface="Aleo Regular" charset="0"/>
                <a:cs typeface="Aleo Regular" charset="0"/>
                <a:sym typeface="Aleo Regular" charset="0"/>
              </a:rPr>
              <a:t>Referrals</a:t>
            </a:r>
            <a:endParaRPr lang="en-US" dirty="0"/>
          </a:p>
        </p:txBody>
      </p:sp>
      <p:sp>
        <p:nvSpPr>
          <p:cNvPr id="80914" name="AutoShape 18"/>
          <p:cNvSpPr>
            <a:spLocks/>
          </p:cNvSpPr>
          <p:nvPr/>
        </p:nvSpPr>
        <p:spPr bwMode="auto">
          <a:xfrm>
            <a:off x="13944600" y="5715000"/>
            <a:ext cx="2486025" cy="635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dirty="0"/>
          </a:p>
        </p:txBody>
      </p:sp>
      <p:sp>
        <p:nvSpPr>
          <p:cNvPr id="80915" name="AutoShape 19"/>
          <p:cNvSpPr>
            <a:spLocks/>
          </p:cNvSpPr>
          <p:nvPr/>
        </p:nvSpPr>
        <p:spPr bwMode="auto">
          <a:xfrm>
            <a:off x="7931150" y="5715000"/>
            <a:ext cx="2576514" cy="635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500" b="1" dirty="0" smtClean="0">
                <a:solidFill>
                  <a:srgbClr val="FFFFFF"/>
                </a:solidFill>
                <a:latin typeface="Aleo" panose="020F0502020204030203" pitchFamily="34" charset="0"/>
                <a:ea typeface="Aleo Regular" charset="0"/>
                <a:cs typeface="Aleo Regular" charset="0"/>
                <a:sym typeface="Aleo Regular" charset="0"/>
              </a:rPr>
              <a:t>Advertising</a:t>
            </a:r>
            <a:endParaRPr lang="en-US" dirty="0"/>
          </a:p>
        </p:txBody>
      </p:sp>
      <p:sp>
        <p:nvSpPr>
          <p:cNvPr id="80916" name="AutoShape 20"/>
          <p:cNvSpPr>
            <a:spLocks/>
          </p:cNvSpPr>
          <p:nvPr/>
        </p:nvSpPr>
        <p:spPr bwMode="auto">
          <a:xfrm>
            <a:off x="1960562" y="5715000"/>
            <a:ext cx="2578102" cy="635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500" b="1" dirty="0" smtClean="0">
                <a:solidFill>
                  <a:srgbClr val="FFFFFF"/>
                </a:solidFill>
                <a:latin typeface="Aleo" panose="020F0502020204030203" pitchFamily="34" charset="0"/>
                <a:ea typeface="Aleo Regular" charset="0"/>
                <a:cs typeface="Aleo Regular" charset="0"/>
                <a:sym typeface="Aleo Regular" charset="0"/>
              </a:rPr>
              <a:t>Lead Generation</a:t>
            </a:r>
            <a:endParaRPr lang="en-US" dirty="0"/>
          </a:p>
        </p:txBody>
      </p:sp>
      <p:sp>
        <p:nvSpPr>
          <p:cNvPr id="80917" name="AutoShape 21"/>
          <p:cNvSpPr>
            <a:spLocks/>
          </p:cNvSpPr>
          <p:nvPr/>
        </p:nvSpPr>
        <p:spPr bwMode="auto">
          <a:xfrm>
            <a:off x="18488025" y="8712200"/>
            <a:ext cx="5308600" cy="177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Referral programs provide revenue if a customer downloads or purchases a partner app.</a:t>
            </a:r>
            <a:endParaRPr lang="en-US" dirty="0"/>
          </a:p>
        </p:txBody>
      </p:sp>
      <p:sp>
        <p:nvSpPr>
          <p:cNvPr id="80918" name="AutoShape 22"/>
          <p:cNvSpPr>
            <a:spLocks/>
          </p:cNvSpPr>
          <p:nvPr/>
        </p:nvSpPr>
        <p:spPr bwMode="auto">
          <a:xfrm>
            <a:off x="6550025" y="8712200"/>
            <a:ext cx="5308600" cy="2336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r>
              <a:rPr lang="en-US" sz="3600" dirty="0" smtClean="0">
                <a:solidFill>
                  <a:srgbClr val="4D4D4D"/>
                </a:solidFill>
                <a:latin typeface="Lato Light" panose="020F0302020204030203" pitchFamily="34" charset="0"/>
                <a:sym typeface="Lato Light" panose="020F0302020204030203" pitchFamily="34" charset="0"/>
              </a:rPr>
              <a:t>Advertising is the primary source of revenue.</a:t>
            </a:r>
          </a:p>
          <a:p>
            <a:r>
              <a:rPr lang="en-US" sz="3600" dirty="0" smtClean="0">
                <a:solidFill>
                  <a:srgbClr val="4D4D4D"/>
                </a:solidFill>
                <a:latin typeface="Lato Light" panose="020F0302020204030203" pitchFamily="34" charset="0"/>
                <a:sym typeface="Lato Light" panose="020F0302020204030203" pitchFamily="34" charset="0"/>
              </a:rPr>
              <a:t>Targeted advertising opportunities within the app, delivered at the right </a:t>
            </a:r>
            <a:r>
              <a:rPr lang="en-US" sz="3600" dirty="0" smtClean="0">
                <a:solidFill>
                  <a:srgbClr val="4D4D4D"/>
                </a:solidFill>
                <a:latin typeface="Lato Light" panose="020F0302020204030203" pitchFamily="34" charset="0"/>
                <a:sym typeface="Lato Light" panose="020F0302020204030203" pitchFamily="34" charset="0"/>
              </a:rPr>
              <a:t>moment.</a:t>
            </a:r>
            <a:endParaRPr lang="en-US" dirty="0"/>
          </a:p>
        </p:txBody>
      </p:sp>
      <p:sp>
        <p:nvSpPr>
          <p:cNvPr id="80919" name="AutoShape 23"/>
          <p:cNvSpPr>
            <a:spLocks/>
          </p:cNvSpPr>
          <p:nvPr/>
        </p:nvSpPr>
        <p:spPr bwMode="auto">
          <a:xfrm>
            <a:off x="12519025" y="8712200"/>
            <a:ext cx="5308600" cy="3454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r>
              <a:rPr lang="en-US" sz="3600" dirty="0" smtClean="0">
                <a:solidFill>
                  <a:srgbClr val="4D4D4D"/>
                </a:solidFill>
                <a:latin typeface="Lato Light" panose="020F0302020204030203" pitchFamily="34" charset="0"/>
                <a:sym typeface="Lato Light" panose="020F0302020204030203" pitchFamily="34" charset="0"/>
              </a:rPr>
              <a:t>Direct partnerships with pet industry leaders will generate revenue through commission and targeted advertising campaigns.</a:t>
            </a:r>
          </a:p>
        </p:txBody>
      </p:sp>
      <p:sp>
        <p:nvSpPr>
          <p:cNvPr id="80920" name="AutoShape 24"/>
          <p:cNvSpPr>
            <a:spLocks/>
          </p:cNvSpPr>
          <p:nvPr/>
        </p:nvSpPr>
        <p:spPr bwMode="auto">
          <a:xfrm>
            <a:off x="581025" y="8712200"/>
            <a:ext cx="5308600" cy="2336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Users of the app form a leads database which can be sold to pet product providers and lead resellers. </a:t>
            </a:r>
            <a:endParaRPr lang="en-US" dirty="0"/>
          </a:p>
        </p:txBody>
      </p:sp>
      <p:sp>
        <p:nvSpPr>
          <p:cNvPr id="80921" name="AutoShape 25"/>
          <p:cNvSpPr>
            <a:spLocks/>
          </p:cNvSpPr>
          <p:nvPr/>
        </p:nvSpPr>
        <p:spPr bwMode="auto">
          <a:xfrm>
            <a:off x="1379538" y="844550"/>
            <a:ext cx="149225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smtClean="0">
                <a:solidFill>
                  <a:srgbClr val="4D4D4D"/>
                </a:solidFill>
                <a:latin typeface="Aleo" panose="020F0502020204030203" pitchFamily="34" charset="0"/>
                <a:ea typeface="Aleo Regular" charset="0"/>
                <a:cs typeface="Aleo Regular" charset="0"/>
                <a:sym typeface="Aleo Regular" charset="0"/>
              </a:rPr>
              <a:t>Revenue streams</a:t>
            </a:r>
            <a:endParaRPr lang="en-US" dirty="0"/>
          </a:p>
        </p:txBody>
      </p:sp>
      <p:sp>
        <p:nvSpPr>
          <p:cNvPr id="29" name="AutoShape 19"/>
          <p:cNvSpPr>
            <a:spLocks/>
          </p:cNvSpPr>
          <p:nvPr/>
        </p:nvSpPr>
        <p:spPr bwMode="auto">
          <a:xfrm>
            <a:off x="13893006" y="5595144"/>
            <a:ext cx="2576514" cy="635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500" b="1" dirty="0" smtClean="0">
                <a:solidFill>
                  <a:srgbClr val="FFFFFF"/>
                </a:solidFill>
                <a:latin typeface="Aleo" panose="020F0502020204030203" pitchFamily="34" charset="0"/>
                <a:ea typeface="Aleo Regular" charset="0"/>
                <a:cs typeface="Aleo Regular" charset="0"/>
                <a:sym typeface="Aleo Regular" charset="0"/>
              </a:rPr>
              <a:t>Partner Programs</a:t>
            </a:r>
            <a:endParaRPr lang="en-US" dirty="0"/>
          </a:p>
        </p:txBody>
      </p:sp>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yw pakietu Offic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Pakiet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1034</TotalTime>
  <Words>1094</Words>
  <Application>Microsoft Office PowerPoint</Application>
  <PresentationFormat>Custom</PresentationFormat>
  <Paragraphs>183</Paragraphs>
  <Slides>18</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Aleo</vt:lpstr>
      <vt:lpstr>Aleo Regular</vt:lpstr>
      <vt:lpstr>Arial</vt:lpstr>
      <vt:lpstr>Calibri</vt:lpstr>
      <vt:lpstr>Calibri Light</vt:lpstr>
      <vt:lpstr>Gill Sans</vt:lpstr>
      <vt:lpstr>Helvetica</vt:lpstr>
      <vt:lpstr>Lato Light</vt:lpstr>
      <vt:lpstr>Lucida Grande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contact@improvepresentation.com</dc:creator>
  <cp:lastModifiedBy>Michael Walton</cp:lastModifiedBy>
  <cp:revision>220</cp:revision>
  <dcterms:modified xsi:type="dcterms:W3CDTF">2014-04-07T03:14:32Z</dcterms:modified>
</cp:coreProperties>
</file>